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4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10CB-EDD8-4920-AEC9-83ECBF35A408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40A7-C631-454E-B9B6-0B1B2176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uravlenkoekokl.ucoz.ru/_nw/4/1729093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muravlenkoekokl.ucoz.ru/_nw/4/1133338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muravlenkoekokl.ucoz.ru/_nw/4/4943284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uravlenkoekokl.ucoz.ru/_si/1/9109557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uravlenkoekokl.ucoz.ru/_nw/4/6467043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uravlenkoekokl.ucoz.ru/_nw/5/11043045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uravlenkoekokl.ucoz.ru/_nw/5/999078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muravlenkoekokl.ucoz.ru/_nw/5/5306432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uravlenkoekokl.ucoz.ru/_nw/5/7448756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uravlenkoekokl.ucoz.ru/_nw/0/4873610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muravlenkoekokl.ucoz.ru/_nw/3/23848823.jpg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muravlenkoekokl.ucoz.ru/_nw/0/098657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Н\Рабочий стол\15 апреля\экология\4557543_a0c0b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4" y="12700"/>
            <a:ext cx="5143512" cy="9131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643306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Arial Black" pitchFamily="34" charset="0"/>
              </a:rPr>
              <a:t>Календарь юного </a:t>
            </a:r>
            <a:r>
              <a:rPr lang="ru-RU" sz="5400" dirty="0" smtClean="0">
                <a:latin typeface="Arial Black" pitchFamily="34" charset="0"/>
              </a:rPr>
              <a:t>   эколога </a:t>
            </a:r>
          </a:p>
          <a:p>
            <a:pPr algn="ctr"/>
            <a:r>
              <a:rPr lang="ru-RU" sz="4400" dirty="0" smtClean="0">
                <a:latin typeface="Arial Black" pitchFamily="34" charset="0"/>
              </a:rPr>
              <a:t>2013       -      2014 </a:t>
            </a:r>
          </a:p>
          <a:p>
            <a:pPr algn="ctr"/>
            <a:r>
              <a:rPr lang="ru-RU" sz="4400" dirty="0" smtClean="0">
                <a:latin typeface="Arial Black" pitchFamily="34" charset="0"/>
              </a:rPr>
              <a:t>учебный </a:t>
            </a:r>
            <a:r>
              <a:rPr lang="ru-RU" sz="4400" dirty="0">
                <a:latin typeface="Arial Black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034" y="428596"/>
            <a:ext cx="2172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Май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2166967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604" y="5513398"/>
            <a:ext cx="6000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Солнца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Всероссийский день посадки леса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мигрирующих птиц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экологического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 климата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Волги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биологического разнообразия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работников Министерства экологии и природных ресурсов Азербайджана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Европейский день парков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мая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Нерпенка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4/s1729093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 r="8750" b="12282"/>
          <a:stretch>
            <a:fillRect/>
          </a:stretch>
        </p:blipFill>
        <p:spPr bwMode="auto">
          <a:xfrm>
            <a:off x="428604" y="357158"/>
            <a:ext cx="204787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ravlenkoekokl.ucoz.ru/_nw/3/17567299.gif"/>
          <p:cNvPicPr/>
          <p:nvPr/>
        </p:nvPicPr>
        <p:blipFill>
          <a:blip r:embed="rId4"/>
          <a:srcRect t="34982"/>
          <a:stretch>
            <a:fillRect/>
          </a:stretch>
        </p:blipFill>
        <p:spPr bwMode="auto">
          <a:xfrm>
            <a:off x="5000636" y="428596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http://go.mail.ru/imgpreview?key=http%3A//online.fotoschool.ru/photos/big/photo-9405.jpg&amp;mb=imgdb_preview_416&amp;q=90&amp;w=1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2" y="1071538"/>
            <a:ext cx="13525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9952" y="285720"/>
            <a:ext cx="251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Июнь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8" y="3167099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1/8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04" y="6621394"/>
            <a:ext cx="60007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июня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очистки водоемов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июня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эколога в России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июня  - Всемирный день охраны окружающей среды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июня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океанов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июня - День создания юннатского движения в России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июня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борьбы с опустыниванием и засухой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июня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борьбы с наркоманией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4/s11333387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 l="18125" t="8410" b="31516"/>
          <a:stretch>
            <a:fillRect/>
          </a:stretch>
        </p:blipFill>
        <p:spPr bwMode="auto">
          <a:xfrm>
            <a:off x="428604" y="285720"/>
            <a:ext cx="22860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ravlenkoekokl.ucoz.ru/_nw/4/s49432848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/>
          <a:srcRect l="10625" r="10625" b="8984"/>
          <a:stretch>
            <a:fillRect/>
          </a:stretch>
        </p:blipFill>
        <p:spPr bwMode="auto">
          <a:xfrm>
            <a:off x="4071942" y="1066784"/>
            <a:ext cx="2357454" cy="17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pustynya-gobi-01"/>
          <p:cNvPicPr>
            <a:picLocks noChangeAspect="1" noChangeArrowheads="1"/>
          </p:cNvPicPr>
          <p:nvPr/>
        </p:nvPicPr>
        <p:blipFill>
          <a:blip r:embed="rId6"/>
          <a:srcRect t="47858"/>
          <a:stretch>
            <a:fillRect/>
          </a:stretch>
        </p:blipFill>
        <p:spPr bwMode="auto">
          <a:xfrm>
            <a:off x="701164" y="1874801"/>
            <a:ext cx="3227902" cy="112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631" y="285720"/>
            <a:ext cx="2466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Июль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8" y="3738603"/>
          <a:ext cx="6215107" cy="3047975"/>
        </p:xfrm>
        <a:graphic>
          <a:graphicData uri="http://schemas.openxmlformats.org/drawingml/2006/table">
            <a:tbl>
              <a:tblPr/>
              <a:tblGrid>
                <a:gridCol w="949105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66" y="7103954"/>
            <a:ext cx="60722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июля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Днепра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июля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рыбака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12 - 14 июля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фьорда в странах Скандинавии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июля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действий против рыбной ловли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июля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китов и дельфинов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июля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Чествование небес в Китае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si/1/s91095575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428596"/>
            <a:ext cx="2187905" cy="203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ttp://go.mail.ru/imgpreview?key=http%3A//www.fishtravel.org/files/u1001/tomsk%5Ffishing%5Fvargato.jpg&amp;mb=imgdb_preview_170&amp;q=90&amp;w=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8684" y="2047864"/>
            <a:ext cx="1850712" cy="1381128"/>
          </a:xfrm>
          <a:prstGeom prst="rect">
            <a:avLst/>
          </a:prstGeom>
          <a:noFill/>
        </p:spPr>
      </p:pic>
      <p:pic>
        <p:nvPicPr>
          <p:cNvPr id="6149" name="Picture 5" descr="http://go.mail.ru/imgpreview?key=http%3A//norvegus.ru/images/stories/fjord/fiordy%5Fnorway.jpg&amp;mb=imgdb_preview_44&amp;q=90&amp;w=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8" y="1470312"/>
            <a:ext cx="1571636" cy="117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8" y="357158"/>
            <a:ext cx="2770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Август 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3524289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04" y="6826955"/>
            <a:ext cx="60007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августа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оленя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августа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действий за запрещение ядерного оружия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августа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защиты леса от пожара в США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августа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бездомных животных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августа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озера Севан в Армении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августа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Байкала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4/s64670438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 t="20040" r="21249" b="17435"/>
          <a:stretch>
            <a:fillRect/>
          </a:stretch>
        </p:blipFill>
        <p:spPr bwMode="auto">
          <a:xfrm>
            <a:off x="2000240" y="1357291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ttp://go.mail.ru/imgpreview?key=http%3A//kotsobaka.ru/upload/sobitie/f81.jpg&amp;mb=imgdb_preview_18&amp;q=90&amp;w=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22" y="785786"/>
            <a:ext cx="1719242" cy="1343158"/>
          </a:xfrm>
          <a:prstGeom prst="rect">
            <a:avLst/>
          </a:prstGeom>
          <a:noFill/>
        </p:spPr>
      </p:pic>
      <p:pic>
        <p:nvPicPr>
          <p:cNvPr id="5125" name="Picture 5" descr="http://go.mail.ru/imgpreview?key=http%3A//wallpaper-yaport.ru/baza/2010/02/27/14335431b5ad81d9d30eedd153a90c1f.jpg&amp;mb=imgdb_preview_285&amp;q=90&amp;w=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74" y="2143107"/>
            <a:ext cx="1531632" cy="114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8" y="174184"/>
            <a:ext cx="621510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Авторский коллектив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Афанасьева Маргарита Николаевна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заместитель директора по учебно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воспитательной работе, учитель химии и биологии МБОУ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с углубленным изучением отдельных предметов № 53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Курска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работ: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Захарова Марина, Карачева Валерия, Пенькова Виктория, Шульгина Валентина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обучающиеся 10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класса  МБОУ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с углубленным изучением отдельных предметов № 53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Курска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Компьютерный дизайн: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Мальцева Валерия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обучающаяся 11  класса МБОУ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Лицей №6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Курска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w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4500562"/>
            <a:ext cx="5734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90" y="142844"/>
            <a:ext cx="3299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Сентябрь 2013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5" y="928662"/>
          <a:ext cx="6143669" cy="2528808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87856"/>
                <a:gridCol w="867478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chemeClr val="tx1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chemeClr val="tx1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chemeClr val="tx1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chemeClr val="tx1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chemeClr val="tx1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chemeClr val="tx1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chemeClr val="tx1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Book Antiqua"/>
                        </a:rPr>
                        <a:t>6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Book Antiqua"/>
                        </a:rPr>
                        <a:t>7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1/8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23/30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chemeClr val="tx1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102276"/>
            <a:ext cx="685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сентября  - Всемирный день журавля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рождения Всемирного фонда дикой природы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WWF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работников леса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охраны озонового слоя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15-17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Российский день леса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Международная ночь летучих мышей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Неделя Всемирной акции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чистим мир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Очистим планету от мусора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без автомобилей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моря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кролика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туризма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амурского тигра  и леопарда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9" name="Picture 3" descr="http://like-zoo.com/data/animals/normal/seryy_zhuravl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3714744"/>
            <a:ext cx="1700149" cy="1238275"/>
          </a:xfrm>
          <a:prstGeom prst="rect">
            <a:avLst/>
          </a:prstGeom>
          <a:noFill/>
        </p:spPr>
      </p:pic>
      <p:pic>
        <p:nvPicPr>
          <p:cNvPr id="19461" name="Picture 5" descr="http://go2.imgsmail.ru/imgpreview?key=http%3A//animalbox.ru/wp-content/uploads/2012/02/para%5Ftigrov.jpg&amp;mb=imgdb_preview_196&amp;w=140&amp;h=105"/>
          <p:cNvPicPr>
            <a:picLocks noChangeAspect="1" noChangeArrowheads="1"/>
          </p:cNvPicPr>
          <p:nvPr/>
        </p:nvPicPr>
        <p:blipFill>
          <a:blip r:embed="rId3"/>
          <a:srcRect b="5263"/>
          <a:stretch>
            <a:fillRect/>
          </a:stretch>
        </p:blipFill>
        <p:spPr bwMode="auto">
          <a:xfrm>
            <a:off x="4619634" y="3714744"/>
            <a:ext cx="1809762" cy="1285884"/>
          </a:xfrm>
          <a:prstGeom prst="rect">
            <a:avLst/>
          </a:prstGeom>
          <a:noFill/>
        </p:spPr>
      </p:pic>
      <p:pic>
        <p:nvPicPr>
          <p:cNvPr id="19463" name="Picture 7" descr="WWF logo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41" y="3452816"/>
            <a:ext cx="11906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20" y="357158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Октябрь 2013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1285852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66" y="6058643"/>
            <a:ext cx="61436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защиты животных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образования Всемирного союза охраны природы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Международные дни наблюдения птиц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охраны мест обитаний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яйца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работников заповедного дела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без бумаги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 октября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Черного моря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5" name="Picture 3" descr="Файл:Logo-iuc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712" y="4643438"/>
            <a:ext cx="2898610" cy="1266800"/>
          </a:xfrm>
          <a:prstGeom prst="rect">
            <a:avLst/>
          </a:prstGeom>
          <a:noFill/>
        </p:spPr>
      </p:pic>
      <p:pic>
        <p:nvPicPr>
          <p:cNvPr id="6" name="Рисунок 5" descr="http://muravlenkoekokl.ucoz.ru/_nw/5/s11043045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4500562"/>
            <a:ext cx="1619248" cy="13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uravlenkoekokl.ucoz.ru/_nw/5/06456458.jpg"/>
          <p:cNvPicPr/>
          <p:nvPr/>
        </p:nvPicPr>
        <p:blipFill>
          <a:blip r:embed="rId5"/>
          <a:srcRect b="7763"/>
          <a:stretch>
            <a:fillRect/>
          </a:stretch>
        </p:blipFill>
        <p:spPr bwMode="auto">
          <a:xfrm>
            <a:off x="4828516" y="4615551"/>
            <a:ext cx="1743756" cy="12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235" y="357158"/>
            <a:ext cx="2862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Ноябрь 2013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2881347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604" y="6201519"/>
            <a:ext cx="60007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ноября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предотвращения эксплуатации окружающей среды во время войны и вооруженных конфликтов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ноября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антиядерных акций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ноября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 день энергосбережения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ноября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вторичной переработки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ноября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моржа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ноября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создания Всероссийского общества охраны природы (ВООП)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://t1.gstatic.com/images?q=tbn:ANd9GcQ2XiKC1KsLgyM7IRud3ORub8fL_dkBldy52qTMXMoPXfdbb7FF"/>
          <p:cNvPicPr>
            <a:picLocks noChangeAspect="1" noChangeArrowheads="1"/>
          </p:cNvPicPr>
          <p:nvPr/>
        </p:nvPicPr>
        <p:blipFill>
          <a:blip r:embed="rId2"/>
          <a:srcRect l="23683" t="19161" r="24645" b="20620"/>
          <a:stretch>
            <a:fillRect/>
          </a:stretch>
        </p:blipFill>
        <p:spPr bwMode="auto">
          <a:xfrm>
            <a:off x="428604" y="642910"/>
            <a:ext cx="1630076" cy="1494236"/>
          </a:xfrm>
          <a:prstGeom prst="rect">
            <a:avLst/>
          </a:prstGeom>
          <a:noFill/>
        </p:spPr>
      </p:pic>
      <p:pic>
        <p:nvPicPr>
          <p:cNvPr id="17410" name="Picture 2" descr="http://go.mail.ru/imgpreview?key=http%3A//wwf.ru/pic/news/9941/atlantic%5Fwalrus.big.jpg&amp;mb=imgdb_preview_237&amp;q=90&amp;w=100"/>
          <p:cNvPicPr>
            <a:picLocks noChangeAspect="1" noChangeArrowheads="1"/>
          </p:cNvPicPr>
          <p:nvPr/>
        </p:nvPicPr>
        <p:blipFill>
          <a:blip r:embed="rId3"/>
          <a:srcRect l="18483" t="41232" r="23223"/>
          <a:stretch>
            <a:fillRect/>
          </a:stretch>
        </p:blipFill>
        <p:spPr bwMode="auto">
          <a:xfrm>
            <a:off x="2583839" y="1142976"/>
            <a:ext cx="1488103" cy="1500198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636" y="714348"/>
            <a:ext cx="142876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9" y="568083"/>
            <a:ext cx="371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Декабрь 2013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3881479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1/8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57776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декабря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борьбы с пестицидами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декабря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гор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декабря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чая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5/s9990782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90" y="1285852"/>
            <a:ext cx="2690818" cy="20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ravlenkoekokl.ucoz.ru/_nw/5/s53064323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42" y="1285852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3388" y="642910"/>
            <a:ext cx="284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Январь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4024355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66" y="7720636"/>
            <a:ext cx="60722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января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заповедников и национальных парков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января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мобилизации против угрозы ядерной войны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5/s74487569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428596"/>
            <a:ext cx="2619380" cy="207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ravlenkoekokl.ucoz.ru/_nw/6/07286560.jpeg"/>
          <p:cNvPicPr/>
          <p:nvPr/>
        </p:nvPicPr>
        <p:blipFill>
          <a:blip r:embed="rId4"/>
          <a:srcRect b="7175"/>
          <a:stretch>
            <a:fillRect/>
          </a:stretch>
        </p:blipFill>
        <p:spPr bwMode="auto">
          <a:xfrm>
            <a:off x="3143248" y="1500166"/>
            <a:ext cx="3246664" cy="22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357158"/>
            <a:ext cx="3092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Февраль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4024355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604" y="7380952"/>
            <a:ext cx="60007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февраля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болотных угодий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февраля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защиты морских млекопитающих (День кита)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февраля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полярного медведя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6/s468570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8" y="428596"/>
            <a:ext cx="2619380" cy="214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ravlenkoekokl.ucoz.ru/_nw/6/s71245328.jpg"/>
          <p:cNvPicPr/>
          <p:nvPr/>
        </p:nvPicPr>
        <p:blipFill>
          <a:blip r:embed="rId3"/>
          <a:srcRect b="5200"/>
          <a:stretch>
            <a:fillRect/>
          </a:stretch>
        </p:blipFill>
        <p:spPr bwMode="auto">
          <a:xfrm>
            <a:off x="285728" y="1142976"/>
            <a:ext cx="2977931" cy="207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uravlenkoekokl.ucoz.ru/_nw/6/s40658459.jpg"/>
          <p:cNvPicPr/>
          <p:nvPr/>
        </p:nvPicPr>
        <p:blipFill>
          <a:blip r:embed="rId4"/>
          <a:srcRect t="38685"/>
          <a:stretch>
            <a:fillRect/>
          </a:stretch>
        </p:blipFill>
        <p:spPr bwMode="auto">
          <a:xfrm>
            <a:off x="3452826" y="2714612"/>
            <a:ext cx="3048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16" y="71406"/>
            <a:ext cx="2382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Март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2381281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24/31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604" y="5584836"/>
            <a:ext cx="6000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кошек в России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рек (Международный день борьбы против плотин, за реки, воду и жизнь)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защиты бельков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июня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общероссийские дни защиты от экологической безопасности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Земли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леса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водных ресурсов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метеорологии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Земли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марта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Защиты Земли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0/s48736107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 t="22814" r="30550" b="5703"/>
          <a:stretch>
            <a:fillRect/>
          </a:stretch>
        </p:blipFill>
        <p:spPr bwMode="auto">
          <a:xfrm>
            <a:off x="247637" y="285720"/>
            <a:ext cx="1681165" cy="13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ravlenkoekokl.ucoz.ru/_nw/6/s87026403.jpg"/>
          <p:cNvPicPr/>
          <p:nvPr/>
        </p:nvPicPr>
        <p:blipFill>
          <a:blip r:embed="rId4"/>
          <a:srcRect l="6905" t="14736" r="16274" b="13236"/>
          <a:stretch>
            <a:fillRect/>
          </a:stretch>
        </p:blipFill>
        <p:spPr bwMode="auto">
          <a:xfrm>
            <a:off x="2285992" y="1142976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uravlenkoekokl.ucoz.ru/_nw/3/s23848823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/>
          <a:srcRect l="4872" t="36768" r="34957" b="10303"/>
          <a:stretch>
            <a:fillRect/>
          </a:stretch>
        </p:blipFill>
        <p:spPr bwMode="auto">
          <a:xfrm>
            <a:off x="4357694" y="714348"/>
            <a:ext cx="22859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8" y="-71470"/>
            <a:ext cx="284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Апрель 2014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6" y="1952653"/>
          <a:ext cx="6143669" cy="3047975"/>
        </p:xfrm>
        <a:graphic>
          <a:graphicData uri="http://schemas.openxmlformats.org/drawingml/2006/table">
            <a:tbl>
              <a:tblPr/>
              <a:tblGrid>
                <a:gridCol w="877667"/>
                <a:gridCol w="877667"/>
                <a:gridCol w="877667"/>
                <a:gridCol w="877667"/>
                <a:gridCol w="877667"/>
                <a:gridCol w="877667"/>
                <a:gridCol w="877667"/>
              </a:tblGrid>
              <a:tr h="3546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пн</a:t>
                      </a:r>
                    </a:p>
                  </a:txBody>
                  <a:tcPr marL="23497" marR="23497" marT="23497" marB="23497" anchor="ctr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ср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чт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пт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сб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660000"/>
                          </a:solidFill>
                          <a:latin typeface="Franklin Gothic Demi"/>
                        </a:rPr>
                        <a:t>вс</a:t>
                      </a:r>
                    </a:p>
                  </a:txBody>
                  <a:tcPr marL="23497" marR="23497" marT="23497" marB="23497">
                    <a:lnL>
                      <a:noFill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5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</a:t>
                      </a:r>
                      <a:endParaRPr lang="ru-RU" sz="2800" kern="1400" dirty="0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91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2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23497" marR="23497" marT="23497" marB="23497">
                    <a:lnL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9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102276"/>
            <a:ext cx="685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птиц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посадки деревьев в Южной Корее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здоровья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экологических знаний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подснежника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окружающей среды Украины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 парков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день Земли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Всемирный день защиты лабораторных животных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Праздник древонасаждения (День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Арбориста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памяти погибших в радиационных авариях и катастрофах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апреля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борьбы за права человека от химической опасности (День химической безопасности)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muravlenkoekokl.ucoz.ru/_nw/6/98340529.jpg"/>
          <p:cNvPicPr/>
          <p:nvPr/>
        </p:nvPicPr>
        <p:blipFill>
          <a:blip r:embed="rId2"/>
          <a:srcRect l="9451" t="7662" b="12366"/>
          <a:stretch>
            <a:fillRect/>
          </a:stretch>
        </p:blipFill>
        <p:spPr bwMode="auto">
          <a:xfrm>
            <a:off x="2000240" y="571472"/>
            <a:ext cx="25717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ravlenkoekokl.ucoz.ru/_nw/6/45925244.jpg"/>
          <p:cNvPicPr/>
          <p:nvPr/>
        </p:nvPicPr>
        <p:blipFill>
          <a:blip r:embed="rId3"/>
          <a:srcRect l="11401" t="11012" r="11401" b="13178"/>
          <a:stretch>
            <a:fillRect/>
          </a:stretch>
        </p:blipFill>
        <p:spPr bwMode="auto">
          <a:xfrm>
            <a:off x="5214950" y="5286380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uravlenkoekokl.ucoz.ru/_nw/0/s09865709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/>
          <a:srcRect l="25625" t="7928" r="23750" b="13537"/>
          <a:stretch>
            <a:fillRect/>
          </a:stretch>
        </p:blipFill>
        <p:spPr bwMode="auto">
          <a:xfrm>
            <a:off x="5000636" y="21428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http://go.mail.ru/imgpreview?key=http%3A//wallpaper-yaport.ru/baza/2010/09/21/163cd6c9a8553788a15f5afc6702c9a6.jpg&amp;mb=imgdb_preview_285&amp;q=90&amp;w=134"/>
          <p:cNvPicPr>
            <a:picLocks noChangeAspect="1" noChangeArrowheads="1"/>
          </p:cNvPicPr>
          <p:nvPr/>
        </p:nvPicPr>
        <p:blipFill>
          <a:blip r:embed="rId6"/>
          <a:srcRect l="11653"/>
          <a:stretch>
            <a:fillRect/>
          </a:stretch>
        </p:blipFill>
        <p:spPr bwMode="auto">
          <a:xfrm>
            <a:off x="135732" y="285720"/>
            <a:ext cx="172163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1220</Words>
  <Application>Microsoft Office PowerPoint</Application>
  <PresentationFormat>Экран (4:3)</PresentationFormat>
  <Paragraphs>577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74</cp:revision>
  <dcterms:created xsi:type="dcterms:W3CDTF">2013-04-12T18:27:26Z</dcterms:created>
  <dcterms:modified xsi:type="dcterms:W3CDTF">2013-04-19T17:05:40Z</dcterms:modified>
</cp:coreProperties>
</file>