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A25F6E-3836-4895-9866-C928483A68A5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FA224DE-4348-4C78-A141-802B25A0C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0001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ПЕРЕМЕЩЕНИЕ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1571612"/>
            <a:ext cx="6400800" cy="64294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Что такое перемещение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71802" y="4714884"/>
            <a:ext cx="5214974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Учитель физики Федоров Александр </a:t>
            </a:r>
            <a:r>
              <a:rPr lang="ru-RU" sz="2400" dirty="0"/>
              <a:t>М</a:t>
            </a:r>
            <a:r>
              <a:rPr lang="ru-RU" sz="2400" dirty="0" smtClean="0"/>
              <a:t>ихайлович</a:t>
            </a:r>
          </a:p>
          <a:p>
            <a:r>
              <a:rPr lang="ru-RU" sz="2400" smtClean="0"/>
              <a:t>МБОУ </a:t>
            </a:r>
            <a:r>
              <a:rPr lang="ru-RU" sz="2400" dirty="0" err="1" smtClean="0"/>
              <a:t>Кюкяйская</a:t>
            </a:r>
            <a:r>
              <a:rPr lang="ru-RU" sz="2400" dirty="0" smtClean="0"/>
              <a:t> СОШ </a:t>
            </a:r>
            <a:r>
              <a:rPr lang="ru-RU" sz="2400" dirty="0" err="1" smtClean="0"/>
              <a:t>Сунтарский</a:t>
            </a:r>
            <a:r>
              <a:rPr lang="ru-RU" sz="2400" dirty="0" smtClean="0"/>
              <a:t> улус Республика Саха</a:t>
            </a:r>
            <a:endParaRPr lang="ru-RU" sz="2400" dirty="0"/>
          </a:p>
        </p:txBody>
      </p:sp>
      <p:pic>
        <p:nvPicPr>
          <p:cNvPr id="1026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500306"/>
            <a:ext cx="1747838" cy="1693862"/>
          </a:xfrm>
          <a:prstGeom prst="rect">
            <a:avLst/>
          </a:prstGeom>
          <a:noFill/>
        </p:spPr>
      </p:pic>
      <p:pic>
        <p:nvPicPr>
          <p:cNvPr id="10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285992"/>
            <a:ext cx="2330453" cy="1992912"/>
          </a:xfrm>
          <a:prstGeom prst="rect">
            <a:avLst/>
          </a:prstGeom>
          <a:noFill/>
        </p:spPr>
      </p:pic>
      <p:pic>
        <p:nvPicPr>
          <p:cNvPr id="11" name="Picture 4" descr="C:\Program Files\Microsoft Office\MEDIA\CAGCAT10\j029917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2500306"/>
            <a:ext cx="1535112" cy="1809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357166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Движущееся тело не просто движется. Оно всегда движется куда-то в каком –то направлении.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2571736" y="3143248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1"/>
          </p:cNvCxnSpPr>
          <p:nvPr/>
        </p:nvCxnSpPr>
        <p:spPr>
          <a:xfrm rot="16200000" flipV="1">
            <a:off x="1714481" y="2285992"/>
            <a:ext cx="960080" cy="81720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678893" y="2321711"/>
            <a:ext cx="928694" cy="71438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endCxn id="4" idx="6"/>
          </p:cNvCxnSpPr>
          <p:nvPr/>
        </p:nvCxnSpPr>
        <p:spPr>
          <a:xfrm rot="10800000" flipV="1">
            <a:off x="2786050" y="3143249"/>
            <a:ext cx="1071570" cy="10715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857356" y="3286124"/>
            <a:ext cx="718714" cy="64294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V="1">
            <a:off x="2643173" y="3357563"/>
            <a:ext cx="960080" cy="81720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28860" y="278605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М1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285984" y="250030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214678" y="24288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571868" y="314324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857488" y="385762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71472" y="4429132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Чтобы найти новое положение тела, нужно знать направление отрезка прямой, соединяющего начальное и конечное положения тела. Этот направленный отрезок прямой и представляет собой </a:t>
            </a:r>
            <a:r>
              <a:rPr lang="ru-RU" sz="2400" b="1" i="1" dirty="0" smtClean="0"/>
              <a:t>перемещение тела.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rot="5400000" flipH="1" flipV="1">
            <a:off x="2893207" y="2035959"/>
            <a:ext cx="1785950" cy="12858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3071802" y="3500438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29124" y="1643050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428992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3571868" y="2357430"/>
            <a:ext cx="21431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71736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214810" y="12144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 flipH="1" flipV="1">
            <a:off x="4750595" y="2250273"/>
            <a:ext cx="1785950" cy="12858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286380" y="2500306"/>
            <a:ext cx="21431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14942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214414" y="5143512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Перемещением тела называется направленный отрезок прямой, соединяющий начальное положение тела с его последующим положением.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Перемещение тела надо отличать от его траектории(линии, по которой происходит движение тела).</a:t>
            </a:r>
            <a:endParaRPr lang="ru-RU" sz="2400" dirty="0"/>
          </a:p>
        </p:txBody>
      </p:sp>
      <p:sp>
        <p:nvSpPr>
          <p:cNvPr id="3" name="Полилиния 2"/>
          <p:cNvSpPr/>
          <p:nvPr/>
        </p:nvSpPr>
        <p:spPr>
          <a:xfrm>
            <a:off x="2101040" y="2216680"/>
            <a:ext cx="1347554" cy="2349284"/>
          </a:xfrm>
          <a:custGeom>
            <a:avLst/>
            <a:gdLst>
              <a:gd name="connsiteX0" fmla="*/ 1347554 w 1347554"/>
              <a:gd name="connsiteY0" fmla="*/ 2290006 h 2349284"/>
              <a:gd name="connsiteX1" fmla="*/ 1321429 w 1347554"/>
              <a:gd name="connsiteY1" fmla="*/ 2329194 h 2349284"/>
              <a:gd name="connsiteX2" fmla="*/ 1256114 w 1347554"/>
              <a:gd name="connsiteY2" fmla="*/ 2342257 h 2349284"/>
              <a:gd name="connsiteX3" fmla="*/ 838103 w 1347554"/>
              <a:gd name="connsiteY3" fmla="*/ 2329194 h 2349284"/>
              <a:gd name="connsiteX4" fmla="*/ 563783 w 1347554"/>
              <a:gd name="connsiteY4" fmla="*/ 2263880 h 2349284"/>
              <a:gd name="connsiteX5" fmla="*/ 485406 w 1347554"/>
              <a:gd name="connsiteY5" fmla="*/ 2237754 h 2349284"/>
              <a:gd name="connsiteX6" fmla="*/ 446217 w 1347554"/>
              <a:gd name="connsiteY6" fmla="*/ 2198566 h 2349284"/>
              <a:gd name="connsiteX7" fmla="*/ 407029 w 1347554"/>
              <a:gd name="connsiteY7" fmla="*/ 2172440 h 2349284"/>
              <a:gd name="connsiteX8" fmla="*/ 328651 w 1347554"/>
              <a:gd name="connsiteY8" fmla="*/ 2094063 h 2349284"/>
              <a:gd name="connsiteX9" fmla="*/ 263337 w 1347554"/>
              <a:gd name="connsiteY9" fmla="*/ 2002623 h 2349284"/>
              <a:gd name="connsiteX10" fmla="*/ 250274 w 1347554"/>
              <a:gd name="connsiteY10" fmla="*/ 1950371 h 2349284"/>
              <a:gd name="connsiteX11" fmla="*/ 276400 w 1347554"/>
              <a:gd name="connsiteY11" fmla="*/ 1793617 h 2349284"/>
              <a:gd name="connsiteX12" fmla="*/ 302526 w 1347554"/>
              <a:gd name="connsiteY12" fmla="*/ 1754429 h 2349284"/>
              <a:gd name="connsiteX13" fmla="*/ 433154 w 1347554"/>
              <a:gd name="connsiteY13" fmla="*/ 1676051 h 2349284"/>
              <a:gd name="connsiteX14" fmla="*/ 498469 w 1347554"/>
              <a:gd name="connsiteY14" fmla="*/ 1584611 h 2349284"/>
              <a:gd name="connsiteX15" fmla="*/ 511531 w 1347554"/>
              <a:gd name="connsiteY15" fmla="*/ 1519297 h 2349284"/>
              <a:gd name="connsiteX16" fmla="*/ 498469 w 1347554"/>
              <a:gd name="connsiteY16" fmla="*/ 1401731 h 2349284"/>
              <a:gd name="connsiteX17" fmla="*/ 485406 w 1347554"/>
              <a:gd name="connsiteY17" fmla="*/ 1349480 h 2349284"/>
              <a:gd name="connsiteX18" fmla="*/ 446217 w 1347554"/>
              <a:gd name="connsiteY18" fmla="*/ 1310291 h 2349284"/>
              <a:gd name="connsiteX19" fmla="*/ 407029 w 1347554"/>
              <a:gd name="connsiteY19" fmla="*/ 1297229 h 2349284"/>
              <a:gd name="connsiteX20" fmla="*/ 315589 w 1347554"/>
              <a:gd name="connsiteY20" fmla="*/ 1179663 h 2349284"/>
              <a:gd name="connsiteX21" fmla="*/ 276400 w 1347554"/>
              <a:gd name="connsiteY21" fmla="*/ 1153537 h 2349284"/>
              <a:gd name="connsiteX22" fmla="*/ 211086 w 1347554"/>
              <a:gd name="connsiteY22" fmla="*/ 1088223 h 2349284"/>
              <a:gd name="connsiteX23" fmla="*/ 119646 w 1347554"/>
              <a:gd name="connsiteY23" fmla="*/ 983720 h 2349284"/>
              <a:gd name="connsiteX24" fmla="*/ 80457 w 1347554"/>
              <a:gd name="connsiteY24" fmla="*/ 892280 h 2349284"/>
              <a:gd name="connsiteX25" fmla="*/ 41269 w 1347554"/>
              <a:gd name="connsiteY25" fmla="*/ 826966 h 2349284"/>
              <a:gd name="connsiteX26" fmla="*/ 15143 w 1347554"/>
              <a:gd name="connsiteY26" fmla="*/ 735526 h 2349284"/>
              <a:gd name="connsiteX27" fmla="*/ 2080 w 1347554"/>
              <a:gd name="connsiteY27" fmla="*/ 683274 h 2349284"/>
              <a:gd name="connsiteX28" fmla="*/ 15143 w 1347554"/>
              <a:gd name="connsiteY28" fmla="*/ 474269 h 2349284"/>
              <a:gd name="connsiteX29" fmla="*/ 54331 w 1347554"/>
              <a:gd name="connsiteY29" fmla="*/ 448143 h 2349284"/>
              <a:gd name="connsiteX30" fmla="*/ 80457 w 1347554"/>
              <a:gd name="connsiteY30" fmla="*/ 395891 h 2349284"/>
              <a:gd name="connsiteX31" fmla="*/ 132709 w 1347554"/>
              <a:gd name="connsiteY31" fmla="*/ 356703 h 2349284"/>
              <a:gd name="connsiteX32" fmla="*/ 211086 w 1347554"/>
              <a:gd name="connsiteY32" fmla="*/ 330577 h 2349284"/>
              <a:gd name="connsiteX33" fmla="*/ 250274 w 1347554"/>
              <a:gd name="connsiteY33" fmla="*/ 304451 h 2349284"/>
              <a:gd name="connsiteX34" fmla="*/ 498469 w 1347554"/>
              <a:gd name="connsiteY34" fmla="*/ 265263 h 2349284"/>
              <a:gd name="connsiteX35" fmla="*/ 537657 w 1347554"/>
              <a:gd name="connsiteY35" fmla="*/ 239137 h 2349284"/>
              <a:gd name="connsiteX36" fmla="*/ 616034 w 1347554"/>
              <a:gd name="connsiteY36" fmla="*/ 173823 h 2349284"/>
              <a:gd name="connsiteX37" fmla="*/ 655223 w 1347554"/>
              <a:gd name="connsiteY37" fmla="*/ 160760 h 2349284"/>
              <a:gd name="connsiteX38" fmla="*/ 720537 w 1347554"/>
              <a:gd name="connsiteY38" fmla="*/ 82383 h 2349284"/>
              <a:gd name="connsiteX39" fmla="*/ 785851 w 1347554"/>
              <a:gd name="connsiteY39" fmla="*/ 30131 h 2349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347554" h="2349284">
                <a:moveTo>
                  <a:pt x="1347554" y="2290006"/>
                </a:moveTo>
                <a:cubicBezTo>
                  <a:pt x="1338846" y="2303069"/>
                  <a:pt x="1335060" y="2321405"/>
                  <a:pt x="1321429" y="2329194"/>
                </a:cubicBezTo>
                <a:cubicBezTo>
                  <a:pt x="1302152" y="2340210"/>
                  <a:pt x="1278317" y="2342257"/>
                  <a:pt x="1256114" y="2342257"/>
                </a:cubicBezTo>
                <a:cubicBezTo>
                  <a:pt x="1116709" y="2342257"/>
                  <a:pt x="977440" y="2333548"/>
                  <a:pt x="838103" y="2329194"/>
                </a:cubicBezTo>
                <a:cubicBezTo>
                  <a:pt x="482330" y="2301827"/>
                  <a:pt x="819992" y="2349284"/>
                  <a:pt x="563783" y="2263880"/>
                </a:cubicBezTo>
                <a:lnTo>
                  <a:pt x="485406" y="2237754"/>
                </a:lnTo>
                <a:cubicBezTo>
                  <a:pt x="472343" y="2224691"/>
                  <a:pt x="460409" y="2210393"/>
                  <a:pt x="446217" y="2198566"/>
                </a:cubicBezTo>
                <a:cubicBezTo>
                  <a:pt x="434156" y="2188515"/>
                  <a:pt x="418763" y="2182870"/>
                  <a:pt x="407029" y="2172440"/>
                </a:cubicBezTo>
                <a:cubicBezTo>
                  <a:pt x="379414" y="2147893"/>
                  <a:pt x="350819" y="2123621"/>
                  <a:pt x="328651" y="2094063"/>
                </a:cubicBezTo>
                <a:cubicBezTo>
                  <a:pt x="280043" y="2029251"/>
                  <a:pt x="301540" y="2059926"/>
                  <a:pt x="263337" y="2002623"/>
                </a:cubicBezTo>
                <a:cubicBezTo>
                  <a:pt x="258983" y="1985206"/>
                  <a:pt x="250274" y="1968324"/>
                  <a:pt x="250274" y="1950371"/>
                </a:cubicBezTo>
                <a:cubicBezTo>
                  <a:pt x="250274" y="1921400"/>
                  <a:pt x="255961" y="1834494"/>
                  <a:pt x="276400" y="1793617"/>
                </a:cubicBezTo>
                <a:cubicBezTo>
                  <a:pt x="283421" y="1779575"/>
                  <a:pt x="290711" y="1764767"/>
                  <a:pt x="302526" y="1754429"/>
                </a:cubicBezTo>
                <a:cubicBezTo>
                  <a:pt x="344562" y="1717647"/>
                  <a:pt x="385404" y="1699926"/>
                  <a:pt x="433154" y="1676051"/>
                </a:cubicBezTo>
                <a:cubicBezTo>
                  <a:pt x="435409" y="1673044"/>
                  <a:pt x="493693" y="1597347"/>
                  <a:pt x="498469" y="1584611"/>
                </a:cubicBezTo>
                <a:cubicBezTo>
                  <a:pt x="506265" y="1563822"/>
                  <a:pt x="507177" y="1541068"/>
                  <a:pt x="511531" y="1519297"/>
                </a:cubicBezTo>
                <a:cubicBezTo>
                  <a:pt x="507177" y="1480108"/>
                  <a:pt x="504464" y="1440702"/>
                  <a:pt x="498469" y="1401731"/>
                </a:cubicBezTo>
                <a:cubicBezTo>
                  <a:pt x="495739" y="1383987"/>
                  <a:pt x="494313" y="1365068"/>
                  <a:pt x="485406" y="1349480"/>
                </a:cubicBezTo>
                <a:cubicBezTo>
                  <a:pt x="476240" y="1333440"/>
                  <a:pt x="461588" y="1320538"/>
                  <a:pt x="446217" y="1310291"/>
                </a:cubicBezTo>
                <a:cubicBezTo>
                  <a:pt x="434760" y="1302653"/>
                  <a:pt x="420092" y="1301583"/>
                  <a:pt x="407029" y="1297229"/>
                </a:cubicBezTo>
                <a:cubicBezTo>
                  <a:pt x="370617" y="1242611"/>
                  <a:pt x="361632" y="1218032"/>
                  <a:pt x="315589" y="1179663"/>
                </a:cubicBezTo>
                <a:cubicBezTo>
                  <a:pt x="303528" y="1169612"/>
                  <a:pt x="289463" y="1162246"/>
                  <a:pt x="276400" y="1153537"/>
                </a:cubicBezTo>
                <a:cubicBezTo>
                  <a:pt x="228502" y="1081692"/>
                  <a:pt x="276400" y="1142652"/>
                  <a:pt x="211086" y="1088223"/>
                </a:cubicBezTo>
                <a:cubicBezTo>
                  <a:pt x="182758" y="1064616"/>
                  <a:pt x="137293" y="1010190"/>
                  <a:pt x="119646" y="983720"/>
                </a:cubicBezTo>
                <a:cubicBezTo>
                  <a:pt x="65282" y="902175"/>
                  <a:pt x="115291" y="961948"/>
                  <a:pt x="80457" y="892280"/>
                </a:cubicBezTo>
                <a:cubicBezTo>
                  <a:pt x="69103" y="869571"/>
                  <a:pt x="54332" y="848737"/>
                  <a:pt x="41269" y="826966"/>
                </a:cubicBezTo>
                <a:cubicBezTo>
                  <a:pt x="431" y="663615"/>
                  <a:pt x="52624" y="866708"/>
                  <a:pt x="15143" y="735526"/>
                </a:cubicBezTo>
                <a:cubicBezTo>
                  <a:pt x="10211" y="718263"/>
                  <a:pt x="6434" y="700691"/>
                  <a:pt x="2080" y="683274"/>
                </a:cubicBezTo>
                <a:cubicBezTo>
                  <a:pt x="6434" y="613606"/>
                  <a:pt x="0" y="542411"/>
                  <a:pt x="15143" y="474269"/>
                </a:cubicBezTo>
                <a:cubicBezTo>
                  <a:pt x="18549" y="458943"/>
                  <a:pt x="44281" y="460204"/>
                  <a:pt x="54331" y="448143"/>
                </a:cubicBezTo>
                <a:cubicBezTo>
                  <a:pt x="66797" y="433183"/>
                  <a:pt x="67784" y="410676"/>
                  <a:pt x="80457" y="395891"/>
                </a:cubicBezTo>
                <a:cubicBezTo>
                  <a:pt x="94626" y="379361"/>
                  <a:pt x="113236" y="366439"/>
                  <a:pt x="132709" y="356703"/>
                </a:cubicBezTo>
                <a:cubicBezTo>
                  <a:pt x="157341" y="344387"/>
                  <a:pt x="211086" y="330577"/>
                  <a:pt x="211086" y="330577"/>
                </a:cubicBezTo>
                <a:cubicBezTo>
                  <a:pt x="224149" y="321868"/>
                  <a:pt x="234965" y="307930"/>
                  <a:pt x="250274" y="304451"/>
                </a:cubicBezTo>
                <a:cubicBezTo>
                  <a:pt x="331948" y="285889"/>
                  <a:pt x="498469" y="265263"/>
                  <a:pt x="498469" y="265263"/>
                </a:cubicBezTo>
                <a:cubicBezTo>
                  <a:pt x="511532" y="256554"/>
                  <a:pt x="525596" y="249188"/>
                  <a:pt x="537657" y="239137"/>
                </a:cubicBezTo>
                <a:cubicBezTo>
                  <a:pt x="580987" y="203029"/>
                  <a:pt x="567390" y="198145"/>
                  <a:pt x="616034" y="173823"/>
                </a:cubicBezTo>
                <a:cubicBezTo>
                  <a:pt x="628350" y="167665"/>
                  <a:pt x="642160" y="165114"/>
                  <a:pt x="655223" y="160760"/>
                </a:cubicBezTo>
                <a:cubicBezTo>
                  <a:pt x="680911" y="122227"/>
                  <a:pt x="682820" y="113814"/>
                  <a:pt x="720537" y="82383"/>
                </a:cubicBezTo>
                <a:cubicBezTo>
                  <a:pt x="819397" y="0"/>
                  <a:pt x="709854" y="106130"/>
                  <a:pt x="785851" y="30131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428992" y="4429132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857488" y="2143116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 rot="20400421">
            <a:off x="1928794" y="2714620"/>
            <a:ext cx="461665" cy="15001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dirty="0" smtClean="0"/>
              <a:t>Траектория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86182" y="47863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М1</a:t>
            </a:r>
            <a:endParaRPr lang="ru-RU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000364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М2</a:t>
            </a:r>
            <a:endParaRPr lang="ru-RU" baseline="-25000" dirty="0"/>
          </a:p>
        </p:txBody>
      </p:sp>
      <p:cxnSp>
        <p:nvCxnSpPr>
          <p:cNvPr id="10" name="Прямая со стрелкой 9"/>
          <p:cNvCxnSpPr>
            <a:stCxn id="4" idx="0"/>
            <a:endCxn id="8" idx="1"/>
          </p:cNvCxnSpPr>
          <p:nvPr/>
        </p:nvCxnSpPr>
        <p:spPr>
          <a:xfrm rot="16200000" flipV="1">
            <a:off x="2217582" y="3110564"/>
            <a:ext cx="2101350" cy="53578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20670891">
            <a:off x="3335129" y="2606145"/>
            <a:ext cx="461665" cy="15001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dirty="0" smtClean="0"/>
              <a:t>Перемещение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85728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Величина </a:t>
            </a:r>
            <a:r>
              <a:rPr lang="en-US" sz="2400" dirty="0" smtClean="0"/>
              <a:t>“</a:t>
            </a:r>
            <a:r>
              <a:rPr lang="ru-RU" sz="2400" dirty="0" smtClean="0"/>
              <a:t>перемещение</a:t>
            </a:r>
            <a:r>
              <a:rPr lang="en-US" sz="2400" dirty="0" smtClean="0"/>
              <a:t>”</a:t>
            </a:r>
            <a:r>
              <a:rPr lang="ru-RU" sz="2400" dirty="0" smtClean="0"/>
              <a:t> отличается от других физических величин тем, что о ней, кроме числового значения, надо знать еще, как она направлена. Такие величины называются векторными. Векторную величину изображают в виде отрезка, который начинается в некоторой точке и заканчивается острием, указывающим направление.</a:t>
            </a:r>
            <a:endParaRPr lang="ru-RU" sz="24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785918" y="3857628"/>
            <a:ext cx="2000264" cy="1143008"/>
            <a:chOff x="1785918" y="3857628"/>
            <a:chExt cx="2000264" cy="1143008"/>
          </a:xfrm>
        </p:grpSpPr>
        <p:cxnSp>
          <p:nvCxnSpPr>
            <p:cNvPr id="4" name="Прямая со стрелкой 3"/>
            <p:cNvCxnSpPr/>
            <p:nvPr/>
          </p:nvCxnSpPr>
          <p:spPr>
            <a:xfrm flipV="1">
              <a:off x="1857356" y="3857628"/>
              <a:ext cx="1928826" cy="107157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Овал 4"/>
            <p:cNvSpPr/>
            <p:nvPr/>
          </p:nvSpPr>
          <p:spPr>
            <a:xfrm>
              <a:off x="1785918" y="4929198"/>
              <a:ext cx="71438" cy="714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57422" y="400050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endParaRPr lang="ru-RU" dirty="0"/>
            </a:p>
          </p:txBody>
        </p:sp>
        <p:cxnSp>
          <p:nvCxnSpPr>
            <p:cNvPr id="8" name="Прямая со стрелкой 7"/>
            <p:cNvCxnSpPr>
              <a:endCxn id="6" idx="0"/>
            </p:cNvCxnSpPr>
            <p:nvPr/>
          </p:nvCxnSpPr>
          <p:spPr>
            <a:xfrm>
              <a:off x="2428860" y="4000504"/>
              <a:ext cx="21431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642910" y="5214950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Модуль вектора будем обозначать такой же буквой, но без стрелки. Величины, которые задаются только числом, называются скалярами.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286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Итак, мы узнали что такое перемещение. </a:t>
            </a:r>
          </a:p>
          <a:p>
            <a:r>
              <a:rPr lang="ru-RU" sz="2400" dirty="0" smtClean="0"/>
              <a:t>1.Перемещением тела называется направленный отрезок прямой, соединяющий начальное положение тела с его последующим положением.</a:t>
            </a:r>
          </a:p>
          <a:p>
            <a:r>
              <a:rPr lang="ru-RU" sz="2400" dirty="0" smtClean="0"/>
              <a:t>2. Что такое вектор. Отрезок-стрелка.</a:t>
            </a:r>
          </a:p>
          <a:p>
            <a:r>
              <a:rPr lang="ru-RU" sz="2400" dirty="0" smtClean="0"/>
              <a:t>3. Что такое скаляр</a:t>
            </a:r>
            <a:r>
              <a:rPr lang="en-US" sz="2400" dirty="0" smtClean="0"/>
              <a:t>. </a:t>
            </a:r>
            <a:r>
              <a:rPr lang="ru-RU" sz="2400" dirty="0" smtClean="0"/>
              <a:t>Величины, которые задаются только числом.</a:t>
            </a:r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533304">
            <a:off x="1870548" y="312990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cs typeface="Arabic Typesetting" pitchFamily="66" charset="-78"/>
              </a:rPr>
              <a:t>СПАСИБО за ВНИМАНИЕ!</a:t>
            </a:r>
            <a:endParaRPr lang="ru-RU" sz="3600" dirty="0"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1273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</TotalTime>
  <Words>230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ПЕРЕМЕЩЕНИЕ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ПЕРЕМЕЩЕНИЕ</dc:title>
  <dc:creator>Admin</dc:creator>
  <cp:lastModifiedBy>Admin</cp:lastModifiedBy>
  <cp:revision>9</cp:revision>
  <dcterms:created xsi:type="dcterms:W3CDTF">2012-02-08T00:29:58Z</dcterms:created>
  <dcterms:modified xsi:type="dcterms:W3CDTF">2012-12-10T00:36:40Z</dcterms:modified>
</cp:coreProperties>
</file>