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76" autoAdjust="0"/>
    <p:restoredTop sz="94660"/>
  </p:normalViewPr>
  <p:slideViewPr>
    <p:cSldViewPr>
      <p:cViewPr>
        <p:scale>
          <a:sx n="89" d="100"/>
          <a:sy n="89" d="100"/>
        </p:scale>
        <p:origin x="-57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32356-A815-412B-9FCF-933BDF6B7593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38B4E-3578-41C6-9B63-D19CFBFEA0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3652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38B4E-3578-41C6-9B63-D19CFBFEA00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3307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C8F943-F267-4FB0-9187-22A523882B45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C786A-8456-427E-94FD-6FBD7E8A88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C8F943-F267-4FB0-9187-22A523882B45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C786A-8456-427E-94FD-6FBD7E8A8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C8F943-F267-4FB0-9187-22A523882B45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C786A-8456-427E-94FD-6FBD7E8A8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C8F943-F267-4FB0-9187-22A523882B45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C786A-8456-427E-94FD-6FBD7E8A8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C8F943-F267-4FB0-9187-22A523882B45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C786A-8456-427E-94FD-6FBD7E8A88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C8F943-F267-4FB0-9187-22A523882B45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C786A-8456-427E-94FD-6FBD7E8A8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C8F943-F267-4FB0-9187-22A523882B45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C786A-8456-427E-94FD-6FBD7E8A8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C8F943-F267-4FB0-9187-22A523882B45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C786A-8456-427E-94FD-6FBD7E8A8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C8F943-F267-4FB0-9187-22A523882B45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C786A-8456-427E-94FD-6FBD7E8A88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C8F943-F267-4FB0-9187-22A523882B45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C786A-8456-427E-94FD-6FBD7E8A8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C8F943-F267-4FB0-9187-22A523882B45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C786A-8456-427E-94FD-6FBD7E8A88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C8F943-F267-4FB0-9187-22A523882B45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C0C786A-8456-427E-94FD-6FBD7E8A88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Движение по окружности</a:t>
            </a:r>
            <a:endParaRPr lang="ru-RU" dirty="0"/>
          </a:p>
        </p:txBody>
      </p:sp>
      <p:pic>
        <p:nvPicPr>
          <p:cNvPr id="5" name="Рисунок 4" descr="Юпитер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28596" y="2928910"/>
            <a:ext cx="2428892" cy="1821669"/>
          </a:xfrm>
          <a:prstGeom prst="rect">
            <a:avLst/>
          </a:prstGeom>
        </p:spPr>
      </p:pic>
      <p:pic>
        <p:nvPicPr>
          <p:cNvPr id="6" name="Рисунок 5" descr="earth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0" y="2786058"/>
            <a:ext cx="2000250" cy="1990725"/>
          </a:xfrm>
          <a:prstGeom prst="rect">
            <a:avLst/>
          </a:prstGeom>
        </p:spPr>
      </p:pic>
      <p:pic>
        <p:nvPicPr>
          <p:cNvPr id="7" name="Рисунок 6" descr="icon06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16" y="3071810"/>
            <a:ext cx="1625397" cy="162539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07904" y="4581128"/>
            <a:ext cx="5072098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Учитель физики Федоров Александр</a:t>
            </a:r>
          </a:p>
          <a:p>
            <a:r>
              <a:rPr lang="ru-RU" sz="2400" dirty="0" smtClean="0"/>
              <a:t>Михайлович МОУ </a:t>
            </a:r>
            <a:r>
              <a:rPr lang="ru-RU" sz="2400" dirty="0" err="1" smtClean="0"/>
              <a:t>Кюкяйская</a:t>
            </a:r>
            <a:r>
              <a:rPr lang="ru-RU" sz="2400" dirty="0" smtClean="0"/>
              <a:t> СОШ</a:t>
            </a:r>
          </a:p>
          <a:p>
            <a:r>
              <a:rPr lang="ru-RU" sz="2400" dirty="0" err="1" smtClean="0"/>
              <a:t>Сунтарский</a:t>
            </a:r>
            <a:r>
              <a:rPr lang="ru-RU" sz="2400" dirty="0" smtClean="0"/>
              <a:t> улус Республика Саха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86439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окружающей нас жизни мы встречаемся с движением по окружности довольно часто. Так движутся стрелки часов и зубчатые колеса их механизмов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 движутся автомобили по выпуклым мостам и на закругленных участках дорог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круговым орбитам движутся искусственные спутники Земли.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Окружность.jpg"/>
          <p:cNvPicPr>
            <a:picLocks noChangeAspect="1"/>
          </p:cNvPicPr>
          <p:nvPr/>
        </p:nvPicPr>
        <p:blipFill>
          <a:blip r:embed="rId2"/>
          <a:srcRect l="55647" t="10646" r="2528" b="60932"/>
          <a:stretch>
            <a:fillRect/>
          </a:stretch>
        </p:blipFill>
        <p:spPr>
          <a:xfrm rot="10800000">
            <a:off x="714348" y="2928934"/>
            <a:ext cx="3786215" cy="31923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Окружность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10800000">
            <a:off x="5143504" y="2428868"/>
            <a:ext cx="3643338" cy="3643338"/>
          </a:xfrm>
          <a:prstGeom prst="rect">
            <a:avLst/>
          </a:prstGeom>
        </p:spPr>
      </p:pic>
      <p:pic>
        <p:nvPicPr>
          <p:cNvPr id="1027" name="Picture 3" descr="C:\Program Files\Microsoft Office\MEDIA\CAGCAT10\j0216858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1" y="4929198"/>
            <a:ext cx="357190" cy="162923"/>
          </a:xfrm>
          <a:prstGeom prst="rect">
            <a:avLst/>
          </a:prstGeom>
          <a:noFill/>
        </p:spPr>
      </p:pic>
      <p:sp>
        <p:nvSpPr>
          <p:cNvPr id="11" name="Табличка 10"/>
          <p:cNvSpPr/>
          <p:nvPr/>
        </p:nvSpPr>
        <p:spPr>
          <a:xfrm rot="18340298">
            <a:off x="7619734" y="3033256"/>
            <a:ext cx="191075" cy="214593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0.01226 C 0.0066 0.0192 0.00781 0.02984 0.01076 0.03586 C 0.01111 0.03725 0.01094 0.0391 0.01163 0.04026 C 0.01215 0.04118 0.01354 0.04049 0.01406 0.04141 C 0.01562 0.04419 0.01632 0.04743 0.01753 0.05044 C 0.0217 0.06108 0.01858 0.06872 0.02674 0.07728 C 0.0283 0.08098 0.02917 0.08491 0.0309 0.08838 C 0.02934 0.09856 0.02691 0.1055 0.02257 0.1143 C 0.02187 0.11592 0.01979 0.11499 0.0184 0.11522 C 0.01562 0.11777 0.01267 0.11846 0.0099 0.12101 C 0.0026 0.12031 -0.00469 0.12008 -0.01198 0.11869 C -0.01632 0.11777 -0.02344 0.10504 -0.02708 0.1018 C -0.02847 0.09324 -0.03056 0.08746 -0.03299 0.07959 C -0.03438 0.0701 -0.03229 0.07936 -0.03629 0.07172 C -0.03767 0.06918 -0.03767 0.06571 -0.03872 0.0627 C -0.04028 0.0583 -0.04271 0.05553 -0.04462 0.05159 C -0.04705 0.03193 -0.04549 0.03979 -0.05399 0.02915 C -0.05677 0.01481 -0.06267 0.01319 -0.07066 0.00555 C -0.07205 0.00069 -0.07622 -0.00301 -0.07917 -0.00671 C -0.07986 -0.00926 -0.08681 -0.02291 -0.08837 -0.02476 C -0.09167 -0.02869 -0.09705 -0.02777 -0.10104 -0.03031 C -0.10885 -0.0354 -0.10208 -0.03471 -0.11354 -0.03818 C -0.12049 -0.03216 -0.12917 -0.03471 -0.13715 -0.03239 C -0.1401 -0.02615 -0.13681 -0.03078 -0.14306 -0.03147 C -0.14479 -0.0317 -0.14635 -0.03078 -0.14809 -0.03031 C -0.15069 -0.02892 -0.15278 -0.02592 -0.15556 -0.02476 C -0.15972 -0.02291 -0.16406 -0.02198 -0.16823 -0.02013 C -0.17326 -0.0236 -0.17847 -0.02083 -0.1842 -0.02013 C -0.18559 -0.01967 -0.18698 -0.01921 -0.18837 -0.01898 C -0.19236 -0.01851 -0.19635 -0.01898 -0.20017 -0.01805 C -0.20139 -0.01782 -0.20226 -0.0162 -0.20347 -0.01574 C -0.21076 -0.01273 -0.21875 -0.01203 -0.22622 -0.01134 C -0.23403 -0.00972 -0.2408 -0.00856 -0.24896 -0.00787 C -0.25608 -0.00532 -0.25469 -0.00556 -0.26406 -0.00787 C -0.30069 -0.00556 -0.27083 -0.00463 -0.28663 -0.00903 C -0.29132 -0.01041 -0.30104 -0.01227 -0.30104 -0.01227 C -0.30365 -0.01805 -0.30885 -0.01944 -0.31354 -0.02129 C -0.31667 -0.02661 -0.32031 -0.03054 -0.32535 -0.03239 C -0.32587 -0.03355 -0.32639 -0.03494 -0.32708 -0.03587 C -0.32778 -0.03679 -0.32934 -0.03679 -0.32951 -0.03818 C -0.32951 -0.03887 -0.3276 -0.04605 -0.32708 -0.04813 C -0.32951 -0.06178 -0.32969 -0.05854 -0.33715 -0.06618 C -0.33403 -0.07798 -0.33247 -0.06594 -0.33542 -0.08283 C -0.3309 -0.08931 -0.33056 -0.09811 -0.32708 -0.10528 C -0.3283 -0.1143 -0.33125 -0.12194 -0.32448 -0.12656 C -0.32257 -0.1342 -0.31597 -0.13952 -0.31111 -0.14345 C -0.30781 -0.14623 -0.30625 -0.1497 -0.3026 -0.15132 C -0.30174 -0.15271 -0.30156 -0.15525 -0.30017 -0.15572 C -0.29879 -0.15618 -0.2974 -0.1541 -0.29601 -0.1534 C -0.29236 -0.15155 -0.29236 -0.15202 -0.2875 -0.15132 C -0.27691 -0.14554 -0.28299 -0.14623 -0.26563 -0.14901 C -0.26389 -0.14878 -0.2559 -0.14808 -0.25313 -0.14669 C -0.25104 -0.14577 -0.24757 -0.1416 -0.24549 -0.14114 C -0.23976 -0.14022 -0.23385 -0.14045 -0.22795 -0.13998 C -0.21979 -0.14531 -0.23004 -0.13906 -0.21441 -0.14461 C -0.20521 -0.14785 -0.19132 -0.15317 -0.18247 -0.16011 C -0.1875 -0.16474 -0.18316 -0.16173 -0.1816 -0.17029 C -0.18455 -0.17793 -0.18594 -0.17932 -0.18247 -0.19158 C -0.18177 -0.19413 -0.17743 -0.19598 -0.17743 -0.19598 C -0.17708 -0.19713 -0.17691 -0.19829 -0.17656 -0.19945 C -0.17622 -0.2006 -0.17535 -0.20153 -0.175 -0.20269 C -0.17274 -0.20986 -0.17274 -0.21726 -0.16736 -0.22166 C -0.16424 -0.22791 -0.16094 -0.233 -0.15642 -0.23739 C -0.15174 -0.2559 -0.13611 -0.25174 -0.12361 -0.25313 C -0.11701 -0.25151 -0.11302 -0.24757 -0.10608 -0.24642 C -0.10417 -0.2448 -0.10156 -0.24433 -0.10017 -0.24202 C -0.0934 -0.23115 -0.1066 -0.24387 -0.0967 -0.233 C -0.09497 -0.23091 -0.08542 -0.22374 -0.08333 -0.22282 C -0.08108 -0.21449 -0.07778 -0.21518 -0.07153 -0.21402 C -0.06563 -0.20847 -0.05747 -0.20546 -0.05052 -0.20269 C -0.04601 -0.19875 -0.02396 -0.20477 -0.02205 -0.205 C -0.02101 -0.21449 -0.01701 -0.22675 -0.00938 -0.22953 C -0.0099 -0.23184 -0.01111 -0.23392 -0.01111 -0.23624 C -0.01111 -0.23762 -0.00972 -0.23832 -0.00938 -0.23971 C -0.00851 -0.2441 -0.00851 -0.24873 -0.00764 -0.25313 C -0.00747 -0.2566 -0.00781 -0.26007 -0.00694 -0.26331 C -0.0066 -0.26446 -0.00504 -0.26354 -0.00434 -0.26423 C -0.00069 -0.26747 0.00226 -0.27256 0.0066 -0.27441 C 0.01007 -0.27765 0.00833 -0.27673 0.01337 -0.27788 C 0.01649 -0.27858 0.02257 -0.27997 0.02257 -0.27997 L 0.01753 -0.28112 " pathEditMode="relative" ptsTypes="fffffffffffffffffffffffffffffffffffffffffffffffffffffffffffffffffffffffffffffffAA">
                                      <p:cBhvr>
                                        <p:cTn id="6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37 -0.00647 C 0.06302 0.04557 0.08976 0.16794 0.04931 0.2688 C 0.00868 0.36803 -0.08455 0.40759 -0.15608 0.35462 C -0.22865 0.30326 -0.25347 0.17881 -0.21302 0.07958 C -0.17222 -0.02058 -0.0816 -0.05875 -0.00937 -0.00647 Z " pathEditMode="relative" rAng="1708518" ptsTypes="fffff">
                                      <p:cBhvr>
                                        <p:cTn id="1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00" y="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кружность1.jpg"/>
          <p:cNvPicPr>
            <a:picLocks noChangeAspect="1"/>
          </p:cNvPicPr>
          <p:nvPr/>
        </p:nvPicPr>
        <p:blipFill>
          <a:blip r:embed="rId2"/>
          <a:srcRect l="69097" t="40625" r="6713" b="39583"/>
          <a:stretch>
            <a:fillRect/>
          </a:stretch>
        </p:blipFill>
        <p:spPr>
          <a:xfrm rot="5400000">
            <a:off x="2643176" y="1428734"/>
            <a:ext cx="2857516" cy="2857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57158" y="500042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Мгновенная скорость тела, движущейся по окружности, направлена по касательной к ней в этой точке.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4572008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нетрудно наблюдать.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Окружность2.jpg"/>
          <p:cNvPicPr>
            <a:picLocks noChangeAspect="1"/>
          </p:cNvPicPr>
          <p:nvPr/>
        </p:nvPicPr>
        <p:blipFill>
          <a:blip r:embed="rId3"/>
          <a:srcRect l="6346" t="76042" r="61266" b="3125"/>
          <a:stretch>
            <a:fillRect/>
          </a:stretch>
        </p:blipFill>
        <p:spPr>
          <a:xfrm rot="10800000">
            <a:off x="1785918" y="5072074"/>
            <a:ext cx="1643075" cy="1428760"/>
          </a:xfrm>
          <a:prstGeom prst="rect">
            <a:avLst/>
          </a:prstGeom>
        </p:spPr>
      </p:pic>
      <p:pic>
        <p:nvPicPr>
          <p:cNvPr id="6" name="Рисунок 5" descr="Окружность2.jpg"/>
          <p:cNvPicPr>
            <a:picLocks noChangeAspect="1"/>
          </p:cNvPicPr>
          <p:nvPr/>
        </p:nvPicPr>
        <p:blipFill>
          <a:blip r:embed="rId3"/>
          <a:srcRect l="6346" t="53125" r="61266" b="26041"/>
          <a:stretch>
            <a:fillRect/>
          </a:stretch>
        </p:blipFill>
        <p:spPr>
          <a:xfrm rot="10800000">
            <a:off x="5786446" y="5072074"/>
            <a:ext cx="1643075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00496" y="2928934"/>
            <a:ext cx="1428760" cy="5715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85720" y="357166"/>
            <a:ext cx="86439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 будем изучать движение точки по окружности с постоянной по модулю скоростью. Его называют равномерным движением по окружности.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Скорость точки, движущейся по окружности, часто называют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линейной скоростью.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точка движется по окружности равномерно и за время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проходит путь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равный длине дуги АВ, то линейная скорость (ее модуль) равна 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 = L/t 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0364" y="350043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928794" y="3786190"/>
            <a:ext cx="2500330" cy="2428892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>
            <a:off x="2143108" y="3857628"/>
            <a:ext cx="2214578" cy="2071702"/>
          </a:xfrm>
          <a:prstGeom prst="arc">
            <a:avLst>
              <a:gd name="adj1" fmla="val 16350812"/>
              <a:gd name="adj2" fmla="val 21524308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357686" y="478632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214678" y="3786190"/>
            <a:ext cx="142876" cy="14287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25 -0.01226 L 0.05643 0.01434 C 0.06702 0.02174 0.0783 0.03307 0.08785 0.04903 C 0.09914 0.06591 0.10521 0.08302 0.10834 0.09736 L 0.12066 0.16466 " pathEditMode="relative" rAng="3019544" ptsTypes="FffFF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0" y="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/>
          <p:cNvSpPr/>
          <p:nvPr/>
        </p:nvSpPr>
        <p:spPr>
          <a:xfrm>
            <a:off x="5929322" y="5072074"/>
            <a:ext cx="150019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42844" y="428604"/>
            <a:ext cx="8858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Равномерное движение по окружности – это движение с ускорением, хотя модуль скорости не меняется. Но направление непрерывно изменяется. Следовательно, в этом случае ускорение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должно характеризовать изменение скорости по направлению.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14282" y="1643050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Группа 48"/>
          <p:cNvGrpSpPr/>
          <p:nvPr/>
        </p:nvGrpSpPr>
        <p:grpSpPr>
          <a:xfrm>
            <a:off x="642910" y="3143248"/>
            <a:ext cx="3286148" cy="3000396"/>
            <a:chOff x="642910" y="3143248"/>
            <a:chExt cx="3286148" cy="3000396"/>
          </a:xfrm>
        </p:grpSpPr>
        <p:sp>
          <p:nvSpPr>
            <p:cNvPr id="5" name="Овал 4"/>
            <p:cNvSpPr/>
            <p:nvPr/>
          </p:nvSpPr>
          <p:spPr>
            <a:xfrm>
              <a:off x="1000100" y="3143248"/>
              <a:ext cx="2786082" cy="264320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 стрелкой 6"/>
            <p:cNvCxnSpPr/>
            <p:nvPr/>
          </p:nvCxnSpPr>
          <p:spPr>
            <a:xfrm rot="5400000" flipH="1" flipV="1">
              <a:off x="3088868" y="2483240"/>
              <a:ext cx="1588" cy="132160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 rot="5400000">
              <a:off x="2928926" y="5429264"/>
              <a:ext cx="1071570" cy="35719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rot="16200000" flipV="1">
              <a:off x="321439" y="4107661"/>
              <a:ext cx="1000132" cy="35719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>
              <a:stCxn id="5" idx="0"/>
            </p:cNvCxnSpPr>
            <p:nvPr/>
          </p:nvCxnSpPr>
          <p:spPr>
            <a:xfrm rot="16200000" flipH="1">
              <a:off x="1982372" y="3554017"/>
              <a:ext cx="857256" cy="3571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 rot="10800000">
              <a:off x="2928926" y="4714884"/>
              <a:ext cx="714382" cy="35719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 flipV="1">
              <a:off x="1071538" y="4572008"/>
              <a:ext cx="857256" cy="21431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2500298" y="4500570"/>
              <a:ext cx="428628" cy="21431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 flipV="1">
              <a:off x="1928794" y="4500570"/>
              <a:ext cx="428628" cy="7143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5400000" flipH="1" flipV="1">
              <a:off x="2179621" y="4249743"/>
              <a:ext cx="500066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2214546" y="450057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О</a:t>
              </a:r>
              <a:endParaRPr lang="ru-RU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571868" y="321468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</a:t>
              </a:r>
              <a:endParaRPr lang="ru-RU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500298" y="371475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ru-RU" dirty="0"/>
            </a:p>
          </p:txBody>
        </p:sp>
        <p:cxnSp>
          <p:nvCxnSpPr>
            <p:cNvPr id="47" name="Прямая со стрелкой 46"/>
            <p:cNvCxnSpPr/>
            <p:nvPr/>
          </p:nvCxnSpPr>
          <p:spPr>
            <a:xfrm>
              <a:off x="3643306" y="3286124"/>
              <a:ext cx="28575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/>
            <p:cNvCxnSpPr/>
            <p:nvPr/>
          </p:nvCxnSpPr>
          <p:spPr>
            <a:xfrm>
              <a:off x="2500298" y="3714752"/>
              <a:ext cx="28575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4357686" y="2071678"/>
            <a:ext cx="45720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Вектор ускорения а при равномерном движении точки  по окружности направлен по радиусу к центру окружности, поэтому его называют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центростремительным.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Модуль ускорения определяется по формуле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= v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/R,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модуль скорости движения точки,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радиус окружности.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285728"/>
            <a:ext cx="535785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ПЕРИОД ОБРАЩЕНИЯ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000108"/>
            <a:ext cx="8858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Движение тела по окружности часто характеризуют не скоростью движения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промежутком времени, за который тело совершает один полный оборот. Эта величина называется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периодом обращения.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Обозначают ее буквой Т. При расчетах Т выражают в секундах. За время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равное периоду Т, тело проходит путь, равный длине окружности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 L = 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R.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928794" y="3786190"/>
            <a:ext cx="2500330" cy="2428892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214678" y="3786190"/>
            <a:ext cx="142876" cy="14287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643438" y="3357562"/>
            <a:ext cx="43577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Следовательно,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 = L/T=2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R/T.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Подставив это выражение в формулу для ускорения получим для него другое выражение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</a:p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a= v</a:t>
            </a:r>
            <a:r>
              <a:rPr lang="en-US" sz="2400" baseline="30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/R = 4</a:t>
            </a:r>
            <a:r>
              <a:rPr lang="en-US" sz="2400" baseline="30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R/T</a:t>
            </a:r>
            <a:r>
              <a:rPr lang="en-US" sz="2400" baseline="30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.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5 -0.00994 C 0.07153 -0.00994 0.13577 0.06869 0.13577 0.16721 C 0.13577 0.26503 0.07153 0.34621 -0.00555 0.34621 C -0.08229 0.34621 -0.14289 0.26503 -0.14289 0.16721 C -0.14289 0.06869 -0.08229 -0.00994 -0.00555 -0.00994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1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Частота обращения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2844" y="1571612"/>
            <a:ext cx="87868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Движение тела по окружности можно характеризовать еще одной величиной – числом оборотов по окружности в единицу времени.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Ее называют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частотой обращения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обозначают греческой буквой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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(ню).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Частота обращения и период связаны следующим соотношением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</a:p>
          <a:p>
            <a:pPr algn="ctr">
              <a:buFont typeface="Symbol"/>
              <a:buChar char="n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= 1/T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Единица частоты – это 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/c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или Гц.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Используя понятие частоты, получим формулы для скорости и ускорения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v = 2R/T = 2R;   a = 4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R/T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= 4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R.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71543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Итак, мы изучили движение по окружности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Равномерное движение по окружности – это движение с ускорением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= v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/R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Период обращения  - промежуток времени, за который тело совершает один полный оборот. Обозначают ее буквой Т.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Частота обращения - число оборотов по окружности в единицу времени. Ее обозначают греческой буквой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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(ню).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Частота обращения и период связаны следующим соотношением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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= 1/T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Формулы для скорости и ускорения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v = 2R/T = 2R;   a = 4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R/T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= 4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R.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457200" indent="-457200">
              <a:buFont typeface="+mj-lt"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457200" indent="-457200">
              <a:buFont typeface="+mj-lt"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457200" indent="-457200">
              <a:buFont typeface="+mj-lt"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467959">
            <a:off x="1348057" y="2875806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СПАСИБО ЗА ВНИМАНИЕ!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437319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134</TotalTime>
  <Words>506</Words>
  <Application>Microsoft Office PowerPoint</Application>
  <PresentationFormat>Экран (4:3)</PresentationFormat>
  <Paragraphs>46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Движение по окружности</vt:lpstr>
      <vt:lpstr>Слайд 2</vt:lpstr>
      <vt:lpstr>Слайд 3</vt:lpstr>
      <vt:lpstr>Слайд 4</vt:lpstr>
      <vt:lpstr>Слайд 5</vt:lpstr>
      <vt:lpstr>Слайд 6</vt:lpstr>
      <vt:lpstr>Частота обращения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Движение по окружности</dc:title>
  <dc:creator>Admin</dc:creator>
  <cp:lastModifiedBy>Admin</cp:lastModifiedBy>
  <cp:revision>25</cp:revision>
  <dcterms:created xsi:type="dcterms:W3CDTF">2012-02-16T11:29:05Z</dcterms:created>
  <dcterms:modified xsi:type="dcterms:W3CDTF">2012-12-10T00:39:07Z</dcterms:modified>
</cp:coreProperties>
</file>