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8"/>
  </p:handoutMasterIdLst>
  <p:sldIdLst>
    <p:sldId id="288" r:id="rId2"/>
    <p:sldId id="289" r:id="rId3"/>
    <p:sldId id="267" r:id="rId4"/>
    <p:sldId id="269" r:id="rId5"/>
    <p:sldId id="273" r:id="rId6"/>
    <p:sldId id="27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9765BD-43D6-4F32-9415-68F0600882EE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D4D095-F354-429D-ACB9-EE1ADCA4D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A620-0DC9-4D8A-B5AC-733EB2B9BF1E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CBAC-654E-4939-916E-DA9AFD49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7B88-C84A-4890-AF20-B1C8CD1B0B13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BC6F-18B8-4711-8FD1-883530939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7A43-1EB5-4A71-9DEB-6F522E534644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235E-5013-44F7-BD25-C637AB93C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4CC2-CE22-468D-AAC5-6AC2A68A4BE8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4A73-D64F-4CCE-9335-16A8CC2FD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8355-3EE1-441B-9A2F-1D0003100181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E35A-03A9-47A9-AC13-3C0036B9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74F9-FD5F-46CF-A673-59DD1FF251D1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D1D4-12DF-4B46-9808-2F7DCE2DF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B9AF-4F5F-4801-AA5E-C1513BE2C3AF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8835-E14A-4176-A5EE-ABDC75822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7A1-75DE-4F82-9F20-14533009D700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3C69-44CE-47AF-988C-66E6EE499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B1F7-A9A5-4A16-A61D-EC126890BF5B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1F2C-EFE3-4823-9E1F-5F8FD380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D2D9-F76D-4E3C-8E36-868BCA65674F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0B74-9D8C-4EE4-A2BD-7B44049B4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E094-4BEA-44EF-B2E8-5E0720A44BB6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C5C8-B137-47D1-88BB-F807BAA17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083146-5CB6-4A9E-B054-0DE6F86F4328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1C7E1-47FC-4D8F-88CB-03258E5BD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imnvp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3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МАОУ «Гимназия им. Н. В. Пушкова»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827088" y="1773238"/>
            <a:ext cx="7705725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Использование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интерактивных досок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effectLst>
                  <a:outerShdw blurRad="38100" dist="38100" dir="2700000" algn="tl">
                    <a:srgbClr val="69676D"/>
                  </a:outerShdw>
                </a:effectLst>
              </a:rPr>
              <a:t>(из опыта работы)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4940300"/>
            <a:ext cx="84963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69676D"/>
                  </a:outerShdw>
                </a:effectLst>
              </a:rPr>
              <a:t>Солдатова Елена Васильевна</a:t>
            </a:r>
            <a:r>
              <a:rPr lang="ru-RU" sz="2000" b="1">
                <a:effectLst>
                  <a:outerShdw blurRad="38100" dist="38100" dir="2700000" algn="tl">
                    <a:srgbClr val="69676D"/>
                  </a:outerShdw>
                </a:effectLst>
              </a:rPr>
              <a:t> </a:t>
            </a:r>
            <a:endParaRPr lang="en-US" sz="2000" b="1">
              <a:effectLst>
                <a:outerShdw blurRad="38100" dist="38100" dir="2700000" algn="tl">
                  <a:srgbClr val="69676D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69676D"/>
                  </a:outerShdw>
                </a:effectLst>
              </a:rPr>
              <a:t>(</a:t>
            </a:r>
            <a:r>
              <a:rPr lang="ru-RU" b="1">
                <a:effectLst>
                  <a:outerShdw blurRad="38100" dist="38100" dir="2700000" algn="tl">
                    <a:srgbClr val="69676D"/>
                  </a:outerShdw>
                </a:effectLst>
              </a:rPr>
              <a:t>учитель физики</a:t>
            </a:r>
            <a:r>
              <a:rPr lang="ru-RU"/>
              <a:t> </a:t>
            </a:r>
            <a:r>
              <a:rPr lang="ru-RU" b="1">
                <a:effectLst>
                  <a:outerShdw blurRad="38100" dist="38100" dir="2700000" algn="tl">
                    <a:srgbClr val="69676D"/>
                  </a:outerShdw>
                </a:effectLst>
              </a:rPr>
              <a:t>гимназии)</a:t>
            </a:r>
          </a:p>
          <a:p>
            <a:pPr algn="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69676D"/>
                  </a:outerShdw>
                </a:effectLst>
                <a:hlinkClick r:id="rId2"/>
              </a:rPr>
              <a:t>gimnvp@mail.ru</a:t>
            </a:r>
            <a:endParaRPr lang="en-US" b="1">
              <a:effectLst>
                <a:outerShdw blurRad="38100" dist="38100" dir="2700000" algn="tl">
                  <a:srgbClr val="69676D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69676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Создание и использование презентации из </a:t>
            </a:r>
            <a:r>
              <a:rPr lang="en-US" dirty="0" smtClean="0"/>
              <a:t>notebook</a:t>
            </a:r>
            <a:endParaRPr lang="ru-RU" dirty="0"/>
          </a:p>
        </p:txBody>
      </p:sp>
      <p:pic>
        <p:nvPicPr>
          <p:cNvPr id="1026" name="Picture 2" descr="E:\13.12.12\DSC03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91322"/>
            <a:ext cx="8640960" cy="4617998"/>
          </a:xfrm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3.12.12\DSC_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7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E:\13.12.12\DSC_0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12968" cy="592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Использование доски как проектора</a:t>
            </a:r>
            <a:endParaRPr lang="ru-RU" dirty="0"/>
          </a:p>
        </p:txBody>
      </p:sp>
      <p:pic>
        <p:nvPicPr>
          <p:cNvPr id="21506" name="Содержимое 4" descr="DSC_01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375" y="1600200"/>
            <a:ext cx="4032250" cy="4525963"/>
          </a:xfrm>
        </p:spPr>
      </p:pic>
      <p:pic>
        <p:nvPicPr>
          <p:cNvPr id="21507" name="Picture 2" descr="E:\13.12.12\DSC_0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75" y="1600200"/>
            <a:ext cx="4032250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интерактив</a:t>
            </a:r>
            <a:endParaRPr lang="ru-RU" dirty="0"/>
          </a:p>
        </p:txBody>
      </p:sp>
      <p:pic>
        <p:nvPicPr>
          <p:cNvPr id="25602" name="Picture 2" descr="E:\13.12.12\DSC_0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86058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13.12.12\DSC_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92113"/>
            <a:ext cx="856932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40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МАОУ «Гимназия им. Н. В. Пушкова»</vt:lpstr>
      <vt:lpstr>Создание и использование презентации из notebook</vt:lpstr>
      <vt:lpstr>Слайд 3</vt:lpstr>
      <vt:lpstr>Использование доски как проектора</vt:lpstr>
      <vt:lpstr>интерактив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презентации из notebook</dc:title>
  <dc:creator>ЕВас</dc:creator>
  <cp:lastModifiedBy>ЕВас</cp:lastModifiedBy>
  <cp:revision>15</cp:revision>
  <dcterms:created xsi:type="dcterms:W3CDTF">2012-12-12T19:28:57Z</dcterms:created>
  <dcterms:modified xsi:type="dcterms:W3CDTF">2013-12-15T12:02:45Z</dcterms:modified>
</cp:coreProperties>
</file>