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0ECF8-4A30-4DFC-B20D-F7D21785FED4}" type="datetimeFigureOut">
              <a:rPr lang="ru-RU" smtClean="0"/>
              <a:pPr/>
              <a:t>10.12.2012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D4EE3-85A9-4D92-A63A-48D654A76559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0ECF8-4A30-4DFC-B20D-F7D21785FED4}" type="datetimeFigureOut">
              <a:rPr lang="ru-RU" smtClean="0"/>
              <a:pPr/>
              <a:t>10.12.2012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D4EE3-85A9-4D92-A63A-48D654A765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0ECF8-4A30-4DFC-B20D-F7D21785FED4}" type="datetimeFigureOut">
              <a:rPr lang="ru-RU" smtClean="0"/>
              <a:pPr/>
              <a:t>10.12.2012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D4EE3-85A9-4D92-A63A-48D654A765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0ECF8-4A30-4DFC-B20D-F7D21785FED4}" type="datetimeFigureOut">
              <a:rPr lang="ru-RU" smtClean="0"/>
              <a:pPr/>
              <a:t>10.12.2012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D4EE3-85A9-4D92-A63A-48D654A765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0ECF8-4A30-4DFC-B20D-F7D21785FED4}" type="datetimeFigureOut">
              <a:rPr lang="ru-RU" smtClean="0"/>
              <a:pPr/>
              <a:t>10.12.2012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D4EE3-85A9-4D92-A63A-48D654A76559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0ECF8-4A30-4DFC-B20D-F7D21785FED4}" type="datetimeFigureOut">
              <a:rPr lang="ru-RU" smtClean="0"/>
              <a:pPr/>
              <a:t>10.12.2012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D4EE3-85A9-4D92-A63A-48D654A765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0ECF8-4A30-4DFC-B20D-F7D21785FED4}" type="datetimeFigureOut">
              <a:rPr lang="ru-RU" smtClean="0"/>
              <a:pPr/>
              <a:t>10.12.2012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D4EE3-85A9-4D92-A63A-48D654A76559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0ECF8-4A30-4DFC-B20D-F7D21785FED4}" type="datetimeFigureOut">
              <a:rPr lang="ru-RU" smtClean="0"/>
              <a:pPr/>
              <a:t>10.12.2012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D4EE3-85A9-4D92-A63A-48D654A765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0ECF8-4A30-4DFC-B20D-F7D21785FED4}" type="datetimeFigureOut">
              <a:rPr lang="ru-RU" smtClean="0"/>
              <a:pPr/>
              <a:t>10.12.2012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D4EE3-85A9-4D92-A63A-48D654A765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0ECF8-4A30-4DFC-B20D-F7D21785FED4}" type="datetimeFigureOut">
              <a:rPr lang="ru-RU" smtClean="0"/>
              <a:pPr/>
              <a:t>10.12.2012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D4EE3-85A9-4D92-A63A-48D654A76559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0ECF8-4A30-4DFC-B20D-F7D21785FED4}" type="datetimeFigureOut">
              <a:rPr lang="ru-RU" smtClean="0"/>
              <a:pPr/>
              <a:t>10.12.2012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D4EE3-85A9-4D92-A63A-48D654A765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7E0ECF8-4A30-4DFC-B20D-F7D21785FED4}" type="datetimeFigureOut">
              <a:rPr lang="ru-RU" smtClean="0"/>
              <a:pPr/>
              <a:t>10.12.2012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573D4EE3-85A9-4D92-A63A-48D654A7655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head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2163" y="2159752"/>
            <a:ext cx="7294613" cy="269800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88640"/>
            <a:ext cx="7772400" cy="1224136"/>
          </a:xfrm>
        </p:spPr>
        <p:txBody>
          <a:bodyPr>
            <a:normAutofit/>
          </a:bodyPr>
          <a:lstStyle/>
          <a:p>
            <a:r>
              <a:rPr lang="ru-RU" sz="4800" dirty="0" smtClean="0"/>
              <a:t>Законы движения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1340768"/>
            <a:ext cx="6400800" cy="1071570"/>
          </a:xfrm>
        </p:spPr>
        <p:txBody>
          <a:bodyPr>
            <a:noAutofit/>
          </a:bodyPr>
          <a:lstStyle/>
          <a:p>
            <a:r>
              <a:rPr lang="ru-RU" sz="3600" dirty="0" smtClean="0"/>
              <a:t>Первый закон Ньютона – закон инерции</a:t>
            </a:r>
            <a:endParaRPr lang="ru-RU" sz="3600" dirty="0"/>
          </a:p>
        </p:txBody>
      </p:sp>
      <p:pic>
        <p:nvPicPr>
          <p:cNvPr id="1026" name="Picture 2" descr="C:\Program Files\Microsoft Office\MEDIA\CAGCAT10\j0335112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28794" y="3286124"/>
            <a:ext cx="895350" cy="895350"/>
          </a:xfrm>
          <a:prstGeom prst="rect">
            <a:avLst/>
          </a:prstGeom>
          <a:noFill/>
        </p:spPr>
      </p:pic>
      <p:pic>
        <p:nvPicPr>
          <p:cNvPr id="1027" name="Picture 3" descr="C:\Program Files\Microsoft Office\MEDIA\CAGCAT10\j0301076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868" y="3143248"/>
            <a:ext cx="1828800" cy="1828800"/>
          </a:xfrm>
          <a:prstGeom prst="rect">
            <a:avLst/>
          </a:prstGeom>
          <a:noFill/>
        </p:spPr>
      </p:pic>
      <p:pic>
        <p:nvPicPr>
          <p:cNvPr id="1029" name="Picture 5" descr="C:\Program Files\Microsoft Office\MEDIA\CAGCAT10\j0217698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857884" y="2786058"/>
            <a:ext cx="1747838" cy="1693862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3714744" y="4214818"/>
            <a:ext cx="5072098" cy="193899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400" dirty="0" smtClean="0"/>
              <a:t>Учитель физики Федоров Александр</a:t>
            </a:r>
          </a:p>
          <a:p>
            <a:r>
              <a:rPr lang="ru-RU" sz="2400" dirty="0" smtClean="0"/>
              <a:t>Михайлович МОУ </a:t>
            </a:r>
            <a:r>
              <a:rPr lang="ru-RU" sz="2400" dirty="0" err="1" smtClean="0"/>
              <a:t>Кюкяйская</a:t>
            </a:r>
            <a:r>
              <a:rPr lang="ru-RU" sz="2400" dirty="0" smtClean="0"/>
              <a:t> </a:t>
            </a:r>
            <a:endParaRPr lang="en-US" sz="2400" dirty="0" smtClean="0"/>
          </a:p>
          <a:p>
            <a:r>
              <a:rPr lang="ru-RU" sz="2400" dirty="0" smtClean="0"/>
              <a:t>СОШ</a:t>
            </a:r>
            <a:endParaRPr lang="ru-RU" sz="2400" dirty="0" smtClean="0"/>
          </a:p>
          <a:p>
            <a:r>
              <a:rPr lang="ru-RU" sz="2400" dirty="0" err="1" smtClean="0"/>
              <a:t>Сунтарский</a:t>
            </a:r>
            <a:r>
              <a:rPr lang="ru-RU" sz="2400" dirty="0" smtClean="0"/>
              <a:t> улус Республика Саха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2844" y="428604"/>
            <a:ext cx="878684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Впервые вопросы о покое и движении тел проанализировал Г. Галилей. 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Явление сохранения скорости тела постоянной( в частности, скорости,  равной нулю) называют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инерцией.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 движение такого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свободного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тела называют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движением по инерции.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Г. Галилей пришел к выводу, что в том случае, когда на тело не действуют другие тела, оно либо находится в покое, либо движется прямолинейно и равномерно.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Ньютон был убежден в правоте Галилея и включил его выводы в систему законов движения, сформулировав этот закон следующим образом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Всякое тело сохраняет свое первоначальное состояние относительного покоя или прямолинейного  равномерного движения, пока на него не подействуют другие тела и не изменят это состояние.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Program Files\Microsoft Office\MEDIA\CAGCAT10\j0216858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58082" y="3429000"/>
            <a:ext cx="1214446" cy="553939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85688" y="4786322"/>
            <a:ext cx="88583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Таким образом,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тела могут находиться в относительном покое или двигаться прямолинейно и равномерно и в том случае, когда в направлении движения действие на них других тел уравновешено.</a:t>
            </a: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maskR_f3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929454" y="571480"/>
            <a:ext cx="803678" cy="1071570"/>
          </a:xfrm>
          <a:prstGeom prst="rect">
            <a:avLst/>
          </a:prstGeom>
        </p:spPr>
      </p:pic>
      <p:pic>
        <p:nvPicPr>
          <p:cNvPr id="1026" name="Picture 2" descr="C:\Program Files\Microsoft Office\MEDIA\CAGCAT10\j0299763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57752" y="1428736"/>
            <a:ext cx="294891" cy="242882"/>
          </a:xfrm>
          <a:prstGeom prst="rect">
            <a:avLst/>
          </a:prstGeom>
          <a:noFill/>
        </p:spPr>
      </p:pic>
      <p:cxnSp>
        <p:nvCxnSpPr>
          <p:cNvPr id="5" name="Прямая соединительная линия 4"/>
          <p:cNvCxnSpPr/>
          <p:nvPr/>
        </p:nvCxnSpPr>
        <p:spPr>
          <a:xfrm flipV="1">
            <a:off x="714348" y="1643050"/>
            <a:ext cx="7286676" cy="714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V="1">
            <a:off x="571472" y="3929066"/>
            <a:ext cx="7929618" cy="714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26549E-6 L -0.40972 0.00116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2.01665E-6 L -0.55209 0.00162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6" y="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  <a:solidFill>
            <a:schemeClr val="bg1"/>
          </a:solidFill>
          <a:ln>
            <a:solidFill>
              <a:srgbClr val="00B050"/>
            </a:solidFill>
          </a:ln>
        </p:spPr>
        <p:txBody>
          <a:bodyPr>
            <a:normAutofit/>
          </a:bodyPr>
          <a:lstStyle/>
          <a:p>
            <a:r>
              <a:rPr lang="ru-RU" dirty="0" smtClean="0"/>
              <a:t>Второй закон Ньютона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85720" y="1000108"/>
            <a:ext cx="864399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Если на тела разных масс действует одна и та же сила, то величина, равная произведению массы на его ускорение, остается одной и той же.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Ньютон сформулировал важный закон движения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Сила, действующая на тело, равна произведению массы на сообщаемое этой силой ускорение.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математической форме второй закон Ньютона записывается так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F = ma.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Сила и ускорение  - векторные величины, поэтому эта формулу следует записать в векторной форме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F = ma.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Ускорение, которое сила сообщает телу, определяется формулой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a  = F/m</a:t>
            </a:r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4071934" y="5429264"/>
            <a:ext cx="35719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4714876" y="5429264"/>
            <a:ext cx="35719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3929058" y="6215082"/>
            <a:ext cx="35719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4572000" y="6215082"/>
            <a:ext cx="35719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28596" y="357166"/>
            <a:ext cx="871540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 основе второго закона Ньютона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 = ma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устанавливается единица силы. За единицу силы в Международной системе единиц принимается сила, сообщающая телу массой 1 кг ускорение 1 м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/c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Эта единица в честь Ньютона названа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ньютоном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(сокращенно Н)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 1H = 1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/c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Силы, с которыми динамометры действуют друг на друга, равны по модулю и противоположны по направлению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F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1 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- F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6858016" y="5214950"/>
            <a:ext cx="21431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>
            <a:off x="7786710" y="5214950"/>
            <a:ext cx="21431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Рисунок 6" descr="динамо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8794" y="2857496"/>
            <a:ext cx="4879432" cy="16430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214290"/>
            <a:ext cx="864399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Это равенство выражает третий закон Ньютона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Тела действуют друг на друга с силами, равными по модулю и противоположными по направлению.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Так как мы считаем тела точками, то в формулировке третьего закона следует добавить, что силы направлены вдоль прямой, соединяющей эти точки.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Этот закон отражает тот факт, что в природе нет и не может быть одностороннего действия 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одного тела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 другое, а существует лишь взаимодействие.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1" name="Picture 3" descr="C:\Program Files\Microsoft Office\MEDIA\CAGCAT10\j0285444.wmf"/>
          <p:cNvPicPr>
            <a:picLocks noChangeAspect="1" noChangeArrowheads="1"/>
          </p:cNvPicPr>
          <p:nvPr/>
        </p:nvPicPr>
        <p:blipFill>
          <a:blip r:embed="rId2"/>
          <a:srcRect l="55690" t="11928"/>
          <a:stretch>
            <a:fillRect/>
          </a:stretch>
        </p:blipFill>
        <p:spPr bwMode="auto">
          <a:xfrm>
            <a:off x="5929322" y="3714752"/>
            <a:ext cx="795750" cy="1582482"/>
          </a:xfrm>
          <a:prstGeom prst="rect">
            <a:avLst/>
          </a:prstGeom>
          <a:noFill/>
        </p:spPr>
      </p:pic>
      <p:pic>
        <p:nvPicPr>
          <p:cNvPr id="2050" name="Picture 2" descr="C:\Documents and Settings\Admin\Мои документы\Папа\ToolData\IMAGE_MASK\maskQ_f19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86446" y="4000504"/>
            <a:ext cx="214314" cy="214314"/>
          </a:xfrm>
          <a:prstGeom prst="rect">
            <a:avLst/>
          </a:prstGeom>
          <a:noFill/>
        </p:spPr>
      </p:pic>
      <p:pic>
        <p:nvPicPr>
          <p:cNvPr id="5" name="Рисунок 4" descr="maskR_f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3357897">
            <a:off x="5254053" y="4878457"/>
            <a:ext cx="762608" cy="10168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1.37835E-6 L 0.00521 0.1635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0" y="8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26" y="642918"/>
            <a:ext cx="878687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Законы Ньютона взаимосвязаны. 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Первый закон отвечает на вопрос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как будет двигаться тело, на которое не действуют силы или действия этих сил взаимно компенсируют друг друга.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Второй закон развивает сказанное в первом законе, отвечая на вопрос как будет двигаться тело, к которому приложена сила, действие которой не скомпенсировано.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Третий закон гласит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силы действия и противодействия появляются одновременно парами. Нет действия без противодействия.</a:t>
            </a:r>
          </a:p>
          <a:p>
            <a:pPr lvl="1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Третий закон также позволяет определить, сколько сил действует на тело. Число этих сил всегда равно числу тел, с которыми взаимодействует данное тело.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20273660">
            <a:off x="964628" y="2568531"/>
            <a:ext cx="74168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Arial Black" pitchFamily="34" charset="0"/>
                <a:cs typeface="Aharoni" pitchFamily="2" charset="-79"/>
              </a:rPr>
              <a:t>СПАСИБО ЗА ВНИМАНИЕ!</a:t>
            </a:r>
            <a:endParaRPr lang="ru-RU" sz="3600" dirty="0">
              <a:latin typeface="Arial Black" pitchFamily="34" charset="0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145442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сность">
  <a:themeElements>
    <a:clrScheme name="Ясность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Ясност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207</TotalTime>
  <Words>517</Words>
  <Application>Microsoft Office PowerPoint</Application>
  <PresentationFormat>Экран (4:3)</PresentationFormat>
  <Paragraphs>42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Ясность</vt:lpstr>
      <vt:lpstr>Законы движения</vt:lpstr>
      <vt:lpstr>Слайд 2</vt:lpstr>
      <vt:lpstr>Слайд 3</vt:lpstr>
      <vt:lpstr>Второй закон Ньютона</vt:lpstr>
      <vt:lpstr>Слайд 5</vt:lpstr>
      <vt:lpstr>Слайд 6</vt:lpstr>
      <vt:lpstr>Слайд 7</vt:lpstr>
      <vt:lpstr>Слайд 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Законы движения</dc:title>
  <dc:creator>Admin</dc:creator>
  <cp:lastModifiedBy>Admin</cp:lastModifiedBy>
  <cp:revision>35</cp:revision>
  <dcterms:created xsi:type="dcterms:W3CDTF">2012-02-19T09:50:52Z</dcterms:created>
  <dcterms:modified xsi:type="dcterms:W3CDTF">2012-12-10T00:38:13Z</dcterms:modified>
</cp:coreProperties>
</file>