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81" r:id="rId16"/>
    <p:sldId id="271" r:id="rId17"/>
    <p:sldId id="272" r:id="rId18"/>
    <p:sldId id="274" r:id="rId19"/>
    <p:sldId id="275" r:id="rId20"/>
    <p:sldId id="282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Анкетирование</c:v>
                </c:pt>
              </c:strCache>
            </c:strRef>
          </c:tx>
          <c:dPt>
            <c:idx val="0"/>
            <c:explosion val="10"/>
          </c:dPt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Нравится</c:v>
                </c:pt>
                <c:pt idx="1">
                  <c:v>Не знаю</c:v>
                </c:pt>
                <c:pt idx="2">
                  <c:v>Нет, не нравится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89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3C899D-E933-4336-910B-DA408CE77C8B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161EA3-2368-4CFB-B18F-54AA074D8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3C899D-E933-4336-910B-DA408CE77C8B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161EA3-2368-4CFB-B18F-54AA074D8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3C899D-E933-4336-910B-DA408CE77C8B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161EA3-2368-4CFB-B18F-54AA074D8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3C899D-E933-4336-910B-DA408CE77C8B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161EA3-2368-4CFB-B18F-54AA074D8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3C899D-E933-4336-910B-DA408CE77C8B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161EA3-2368-4CFB-B18F-54AA074D8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3C899D-E933-4336-910B-DA408CE77C8B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161EA3-2368-4CFB-B18F-54AA074D8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3C899D-E933-4336-910B-DA408CE77C8B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161EA3-2368-4CFB-B18F-54AA074D8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3C899D-E933-4336-910B-DA408CE77C8B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161EA3-2368-4CFB-B18F-54AA074D8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3C899D-E933-4336-910B-DA408CE77C8B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161EA3-2368-4CFB-B18F-54AA074D8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3C899D-E933-4336-910B-DA408CE77C8B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161EA3-2368-4CFB-B18F-54AA074D8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3C899D-E933-4336-910B-DA408CE77C8B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161EA3-2368-4CFB-B18F-54AA074D8D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F3C899D-E933-4336-910B-DA408CE77C8B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B161EA3-2368-4CFB-B18F-54AA074D8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35824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МКОУ «Чернореченская СОШ»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3362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Тема: Техника безопасности на уроках физической культуры.</a:t>
            </a:r>
          </a:p>
          <a:p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</a:t>
            </a:r>
            <a:r>
              <a:rPr lang="ru-RU" dirty="0" smtClean="0">
                <a:solidFill>
                  <a:srgbClr val="002060"/>
                </a:solidFill>
              </a:rPr>
              <a:t>Выполнил:  Алексеев Иван    Петрович,</a:t>
            </a:r>
          </a:p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</a:rPr>
              <a:t> учитель физической культуры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3" name="Picture 1" descr="C:\Documents and Settings\1\Рабочий стол\Алексеев И.П. Учитель года\Копия P82306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571612"/>
            <a:ext cx="1714512" cy="4727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535167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Общие требования по технике безопасности: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7467600" cy="4525963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руководствоваться инструкцией по технике безопасности, государственными актами и документами по охране труда, разработанными Министерством образования РФ, и осуществлять контроль за соблюдением учащимися правил и инструкций но охране труда.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нести ответственность за сохранность жизни и здоровья обучающихся воспитанников.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183880" cy="418795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Учитель физкультуры должен: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проходить курсы (не реже 1 раза в 5лет) по охране труда;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принимать участие в испытании гимнастических снарядов и оборудования;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вносить предложения по улучшению условий проведения образовательного процесса;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организовывать изучение обучающимися воспитанниками правил по охране труда в быту и т.д.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Учитель физкультуры должен знать: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smtClean="0">
                <a:solidFill>
                  <a:srgbClr val="002060"/>
                </a:solidFill>
              </a:rPr>
              <a:t>подготовленность и функциональные возможности каждого учащегося;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медицинскую группу, к которой учащиеся отнесены по результатам медицинского осмотра;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учащихся, освобожденных врачом от физических упражнений после болезни, и отмечать учащимися, отсутствующих на уроке 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3880" cy="105156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Перечень документов по технике безопасности в образовательном учреждении: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1.        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Инструкции по технике безопасности на занятиях.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         Журнал регистрации инструктажа по технике безопасности на уроках физической культуры.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         Акт разрешение на проведение занятий.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57158" y="2857496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4. 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      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Акт приемки спортивного сооружения и инвентаря на готовность к началу нового учебного года.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5.         Укомплектованная медицинская аптечка, инструкция по оказанию первой доврачебной помощи при различных травмах и повреждениях.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6.         Журнал регистрации несчастных случаев с учащимися и воспитанниками (хранится у специалиста по охране труда).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7.         Журнал о результатах испытаний спортивного инвентаря и оборудования.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Основные причины травматизма: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183880" cy="41879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Организационные недостатки при проведении занятий.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Ошибки в методике проведения урока.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Недостаточное материально-техническое обеспечение, оснащение занятий.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Неудовлетворительное санитарно-гигиеническое состояние залов, площадок и др.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500042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Правила: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а)все действия учащихся по установке оборудования должны организовываться и осуществляться только в присутствии учителя и по его распоряжению;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б)по окончании установки оборудования в рабочее положение необходимо обязательное опробование его снарядов.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29642" cy="10715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Цель эксперимента: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329642" cy="464347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002060"/>
                </a:solidFill>
              </a:rPr>
              <a:t>практически обосновывать </a:t>
            </a:r>
            <a:r>
              <a:rPr lang="ru-RU" dirty="0" smtClean="0">
                <a:solidFill>
                  <a:srgbClr val="002060"/>
                </a:solidFill>
              </a:rPr>
              <a:t>наблюдение </a:t>
            </a:r>
            <a:r>
              <a:rPr lang="ru-RU" dirty="0" smtClean="0">
                <a:solidFill>
                  <a:srgbClr val="002060"/>
                </a:solidFill>
              </a:rPr>
              <a:t>на повышение </a:t>
            </a:r>
            <a:r>
              <a:rPr lang="ru-RU" dirty="0" smtClean="0">
                <a:solidFill>
                  <a:srgbClr val="002060"/>
                </a:solidFill>
              </a:rPr>
              <a:t>интереса учащихся в школе путем строгого соблюдения техники безопасности и путем ознакомления с ней школьников  на уроках физической культуры.</a:t>
            </a:r>
          </a:p>
          <a:p>
            <a:pPr>
              <a:buNone/>
            </a:pPr>
            <a:r>
              <a:rPr lang="ru-RU" sz="3900" b="1" dirty="0" smtClean="0">
                <a:solidFill>
                  <a:srgbClr val="FF0000"/>
                </a:solidFill>
              </a:rPr>
              <a:t>Задачи эксперимента: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002060"/>
                </a:solidFill>
              </a:rPr>
              <a:t>Сравнить </a:t>
            </a:r>
            <a:r>
              <a:rPr lang="ru-RU" dirty="0" smtClean="0">
                <a:solidFill>
                  <a:srgbClr val="002060"/>
                </a:solidFill>
              </a:rPr>
              <a:t>данные двух классов интереса к урокам физкультуры у учащихся на начало и конец проведения занятий с соблюдением техники безопасности.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12858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Методы исследования: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4179090" cy="348996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1.Беседа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2.Анкетирование.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3.Урок физкультуры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2" name="Содержимое 11" descr="P527004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52963" y="1718468"/>
            <a:ext cx="3930650" cy="294798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P906079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1250354"/>
            <a:ext cx="3932238" cy="3750282"/>
          </a:xfrm>
        </p:spPr>
      </p:pic>
      <p:pic>
        <p:nvPicPr>
          <p:cNvPr id="7" name="Picture 7" descr="PA2402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6297" y="1245278"/>
            <a:ext cx="3890356" cy="361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85725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Выводы: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58204" cy="407196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По данным анкетирования, можно сказать, что у детей проявляется интерес по физической культуре и спорту в ситуациях отсутствия травматизма за занятиях физической культурой, поэтому регулярно посещают уроки все внеурочные физкультурные мероприятия, секции и самостоятельно занимаются дома с родителями.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105156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      Актуальность темы: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857364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На сегодняшний день безопасности в образовательных учреждениях уделяют серьезное внимание организации работы по охране труда, предупреждению травматизма детей и работников.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757734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Профессия учителя физической культуры помогает ученикам воспитывать волю , развивать стремление, силу, чтобы нести в мир благополучие и здоровье.</a:t>
            </a:r>
          </a:p>
          <a:p>
            <a:pPr>
              <a:buNone/>
            </a:pPr>
            <a:r>
              <a:rPr lang="ru-RU" b="1" smtClean="0">
                <a:solidFill>
                  <a:srgbClr val="FF0000"/>
                </a:solidFill>
              </a:rPr>
              <a:t>    Физкультура </a:t>
            </a:r>
            <a:r>
              <a:rPr lang="ru-RU" b="1" dirty="0" smtClean="0">
                <a:solidFill>
                  <a:srgbClr val="FF0000"/>
                </a:solidFill>
              </a:rPr>
              <a:t>– это основа всего , то есть мы с вами рождаемся и уже двигаемся , все остальное приходит, а движение - это то, с чего мы начинаем нашу жизнь.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000240"/>
            <a:ext cx="81280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 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Проблема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данной работы заключается в строгом контроле за учащимися на уроках физкультуры путем строгого соблюдения техники безопасности без отрыва от деятельности по повышению интереса к урокам физической культуры.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304097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 </a:t>
            </a:r>
          </a:p>
          <a:p>
            <a:pPr>
              <a:buNone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Объект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исследования</a:t>
            </a:r>
            <a:r>
              <a:rPr lang="ru-RU" b="1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- уроки физической культуры.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Предмет исследования </a:t>
            </a:r>
            <a:r>
              <a:rPr lang="ru-RU" dirty="0" smtClean="0">
                <a:solidFill>
                  <a:srgbClr val="002060"/>
                </a:solidFill>
              </a:rPr>
              <a:t>– техника безопасности на уроках физкультуры как основополагающий фактор формирования интереса к занятиям физической культурой детей школьного возраста.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204450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183880" cy="105156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Цель</a:t>
            </a:r>
            <a:r>
              <a:rPr lang="ru-RU" dirty="0" smtClean="0">
                <a:solidFill>
                  <a:srgbClr val="FF0000"/>
                </a:solidFill>
              </a:rPr>
              <a:t> исследования: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857364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002060"/>
                </a:solidFill>
              </a:rPr>
              <a:t>теоретически и практически обосновать экспериментальное наблюдение на выработку техники безопасности учащихся на уроках физической культуры как фактора формирования интереса к занятиям.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87119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Гипотеза: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928802"/>
            <a:ext cx="8183880" cy="41879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Проведение профилактических мероприятий и соблюдение техники безопасности способствуют не только уменьшению травматизма школьников, но и вызывают интерес к занятиям: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1)  Профилактические мероприятия проводится в системе и целенаправленно;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2)  учитель владеет методикой проведения профилактических мероприятий;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3)  учитываются возрастные и индивидуальные особенности учащихся;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4)  уроки без травм способствуют стабильному интересу к занятиям физической культурой, ситуации травматизма же снижают данный интерес.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</a:t>
            </a:r>
            <a:r>
              <a:rPr lang="ru-RU" dirty="0" smtClean="0">
                <a:solidFill>
                  <a:srgbClr val="FF0000"/>
                </a:solidFill>
              </a:rPr>
              <a:t>и: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проанализировать специальную психолого-педагогическую литературу по заявленной теме;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раскрыть возрастные особенности учащихся среднего школьного возраста;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выявить влияние на интерес учащихся среднего школьного возраста.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8183880" cy="105156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Методы исследования.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2060"/>
                </a:solidFill>
              </a:rPr>
              <a:t>В исследовательской работе дана сущностная характеристика такому педагогическому феномену, как проведения экспериментального наблюдения. Таким образом, лишь при раскрытии всех вышеперечисленных пунктов, при решении всех задач можно раскрыть тему данной  работы.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64291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Практическая значимость исследования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183880" cy="41879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применение на протяжении тренировочных циклов рациональных средств общей и специальной физической подготовки; индивидуальный подход с уточнением адекватной биомеханической структуры спортивных действий в избранном виде спорта;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строгом врачебно-педагогическом отборе с учетом индивидуальных морфологических, функциональных и конституционных типологических особенностей организма на соответствующем этапе биологического развития юных школьников;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строгое соблюдение техники безопасности на уроках физкультуры должно способствовать стимулированию интереса к занятиям физкультурой.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163</TotalTime>
  <Words>706</Words>
  <Application>Microsoft Office PowerPoint</Application>
  <PresentationFormat>Экран (4:3)</PresentationFormat>
  <Paragraphs>80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Аспект</vt:lpstr>
      <vt:lpstr>МКОУ «Чернореченская СОШ»</vt:lpstr>
      <vt:lpstr>      Актуальность темы: </vt:lpstr>
      <vt:lpstr>Слайд 3</vt:lpstr>
      <vt:lpstr>Слайд 4</vt:lpstr>
      <vt:lpstr>Цель исследования:</vt:lpstr>
      <vt:lpstr>Гипотеза: </vt:lpstr>
      <vt:lpstr>Задачи: </vt:lpstr>
      <vt:lpstr>Методы исследования.</vt:lpstr>
      <vt:lpstr>Практическая значимость исследования</vt:lpstr>
      <vt:lpstr>Общие требования по технике безопасности:</vt:lpstr>
      <vt:lpstr>Слайд 11</vt:lpstr>
      <vt:lpstr>Перечень документов по технике безопасности в образовательном учреждении:</vt:lpstr>
      <vt:lpstr>Основные причины травматизма:</vt:lpstr>
      <vt:lpstr>Правила:</vt:lpstr>
      <vt:lpstr>Цель эксперимента:</vt:lpstr>
      <vt:lpstr>Методы исследования: </vt:lpstr>
      <vt:lpstr> </vt:lpstr>
      <vt:lpstr>Слайд 18</vt:lpstr>
      <vt:lpstr>Выводы: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Comp</cp:lastModifiedBy>
  <cp:revision>18</cp:revision>
  <dcterms:created xsi:type="dcterms:W3CDTF">2014-02-05T07:02:41Z</dcterms:created>
  <dcterms:modified xsi:type="dcterms:W3CDTF">2014-02-06T10:12:57Z</dcterms:modified>
</cp:coreProperties>
</file>