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9" r:id="rId4"/>
    <p:sldId id="258" r:id="rId5"/>
    <p:sldId id="260" r:id="rId6"/>
    <p:sldId id="259" r:id="rId7"/>
    <p:sldId id="263" r:id="rId8"/>
    <p:sldId id="262" r:id="rId9"/>
    <p:sldId id="267" r:id="rId10"/>
    <p:sldId id="266" r:id="rId11"/>
    <p:sldId id="265" r:id="rId12"/>
    <p:sldId id="268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7E5C-8491-4150-BADB-9EF2E060433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642B1-1B7D-44A3-961C-1717D1F0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ACB5A3A-E19D-4F51-BEB9-354445897C1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25D72BF-51F2-429C-B314-35F2E4D6F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D72BF-51F2-429C-B314-35F2E4D6F1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4CBA-3C62-4EED-97F9-D44C236DA2B2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C855-E59F-4213-91B5-F45D05CAF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DF7D-0E1E-4888-956C-F051E345CE08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CAE4-967F-4187-8702-F805A6C61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92BD-6A61-4674-982C-F9A43B8C8EDF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8C-8083-44B5-BADC-D38BEA479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8285-223B-4B45-90B3-0029D6F5A8F5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C9F5-DD9F-4661-B34C-950C1B738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30B8-49A2-45FC-A854-E6DC7F360F2D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725A-4C5C-4635-B737-8487B85D4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A780-88E9-4A10-90AC-145B1C76B5E0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946A-506F-4B18-8D31-FE82233BA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29AF-98DD-44EE-954C-E51ADDBBBCA1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2FE8-CD57-48C8-9C70-B9F4F9DE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2D5-4050-4D13-9D1C-268692C165B3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88B0-3702-42BC-B1EF-95EC6705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3507-BA67-45BE-9DC1-EAF926077A20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FE6E-C0A4-48A0-8C83-1B35E64B3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F374-B65F-44E1-A9A3-1CE236D00177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594D-BAA1-4403-B15B-9613F48DF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DFB5-13EC-4A78-9E1A-7C392FEF6376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4BA4-45C0-4723-979F-CA12534A4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21E5B-225E-42AE-8724-49B276CC69B5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01D4A-7210-4924-A288-334364D48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6121E5B-225E-42AE-8724-49B276CC69B5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C01D4A-7210-4924-A288-334364D48C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7;&#1086;&#1088;&#1090;.WMV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&#1051;&#1048;&#1053;&#1045;&#1049;&#1050;&#1040;\Neizvesten_-_Vynos_flagov_(iPlayer.fm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ush2kalin.ucoz.ru/0000000000001/0000000099/886/1314_pi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357214"/>
            <a:ext cx="9144000" cy="750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48430" y="3588751"/>
            <a:ext cx="2595570" cy="326924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642966"/>
            <a:ext cx="2643206" cy="3786190"/>
          </a:xfrm>
          <a:prstGeom prst="rect">
            <a:avLst/>
          </a:prstGeom>
          <a:noFill/>
        </p:spPr>
      </p:pic>
      <p:pic>
        <p:nvPicPr>
          <p:cNvPr id="6" name="Рисунок 5" descr="Зайка 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429488" y="-714404"/>
            <a:ext cx="1714512" cy="221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ПК\Downloads\678db90204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1942"/>
            <a:ext cx="1785918" cy="2232398"/>
          </a:xfrm>
          <a:prstGeom prst="rect">
            <a:avLst/>
          </a:prstGeom>
          <a:noFill/>
        </p:spPr>
      </p:pic>
    </p:spTree>
  </p:cSld>
  <p:clrMapOvr>
    <a:masterClrMapping/>
  </p:clrMapOvr>
  <p:transition advTm="128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 descr="34429553_x_449b5b17a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4500"/>
            <a:ext cx="3914775" cy="4022725"/>
          </a:xfrm>
        </p:spPr>
      </p:pic>
      <p:sp>
        <p:nvSpPr>
          <p:cNvPr id="6" name="Прямоугольник 5"/>
          <p:cNvSpPr/>
          <p:nvPr/>
        </p:nvSpPr>
        <p:spPr>
          <a:xfrm>
            <a:off x="2681274" y="388916"/>
            <a:ext cx="442915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кёрлинг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1785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86644" y="285728"/>
            <a:ext cx="164307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Зимние</a:t>
            </a:r>
            <a:b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</a:b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виды</a:t>
            </a:r>
            <a:b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</a:b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спорта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7/7f/Olympics_medal_Sochi_2014.jpg/260px-Olympics_medal_Sochi_201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357298"/>
            <a:ext cx="5947352" cy="4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35716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Жаркие. Зимние. Твои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7-tub-ru.yandex.net/i?id=107966703-08-72&amp;n=21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2535382" cy="325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ush2kalin.ucoz.ru/0000000000001/0000000099/886/1314_pi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357214"/>
            <a:ext cx="9144000" cy="750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hlinkClick r:id="rId3" action="ppaction://hlinkfile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48430" y="3588751"/>
            <a:ext cx="2595570" cy="326924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642966"/>
            <a:ext cx="2643206" cy="3786190"/>
          </a:xfrm>
          <a:prstGeom prst="rect">
            <a:avLst/>
          </a:prstGeom>
          <a:noFill/>
        </p:spPr>
      </p:pic>
      <p:pic>
        <p:nvPicPr>
          <p:cNvPr id="6" name="Рисунок 5" descr="Зайка 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429488" y="-714404"/>
            <a:ext cx="1714512" cy="221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ПК\Downloads\678db902047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71942"/>
            <a:ext cx="1785918" cy="2232398"/>
          </a:xfrm>
          <a:prstGeom prst="rect">
            <a:avLst/>
          </a:prstGeom>
          <a:noFill/>
        </p:spPr>
      </p:pic>
    </p:spTree>
  </p:cSld>
  <p:clrMapOvr>
    <a:masterClrMapping/>
  </p:clrMapOvr>
  <p:transition advTm="1288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Салют</a:t>
            </a:r>
            <a:r>
              <a:rPr lang="ru-RU" kern="12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 Олимпиада!</a:t>
            </a:r>
          </a:p>
        </p:txBody>
      </p:sp>
      <p:sp>
        <p:nvSpPr>
          <p:cNvPr id="17410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755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ХХ11 Зимние Олимпийские игры пройдут в Сочи с 7 по 23 февраля 2014 года. 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rot="21112777">
            <a:off x="341780" y="1437562"/>
            <a:ext cx="4286250" cy="5143500"/>
          </a:xfrm>
        </p:spPr>
      </p:pic>
      <p:sp>
        <p:nvSpPr>
          <p:cNvPr id="8" name="Прямоугольник 7"/>
          <p:cNvSpPr/>
          <p:nvPr/>
        </p:nvSpPr>
        <p:spPr>
          <a:xfrm>
            <a:off x="357159" y="285728"/>
            <a:ext cx="62151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026" name="Picture 2" descr="C:\Users\ПК\Downloads\678db90204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41451" cy="1801814"/>
          </a:xfrm>
          <a:prstGeom prst="rect">
            <a:avLst/>
          </a:prstGeom>
          <a:noFill/>
        </p:spPr>
      </p:pic>
      <p:pic>
        <p:nvPicPr>
          <p:cNvPr id="7" name="Neizvesten_-_Vynos_flag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5214938" cy="1203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/>
            </a:r>
            <a:b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</a:br>
            <a:endParaRPr lang="ru-RU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7" descr="otv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43050"/>
            <a:ext cx="4429125" cy="4708525"/>
          </a:xfrm>
        </p:spPr>
      </p:pic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5214938" y="1714500"/>
            <a:ext cx="37147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Вид спорта, представляющий собой скоростной спуск с гор по специально оборудованным ледовым трассам на управляемых санях - бобах. 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285728"/>
            <a:ext cx="82153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Бобслей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142852"/>
            <a:ext cx="207170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спорта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7-tub-ru.yandex.net/i?id=45809132-45-72&amp;n=2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4290"/>
            <a:ext cx="2216727" cy="24522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7579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/>
            </a:r>
            <a:b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</a:br>
            <a:endParaRPr lang="ru-RU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58" name="Содержимое 5"/>
          <p:cNvSpPr>
            <a:spLocks noGrp="1"/>
          </p:cNvSpPr>
          <p:nvPr>
            <p:ph sz="half" idx="4294967295"/>
          </p:nvPr>
        </p:nvSpPr>
        <p:spPr>
          <a:xfrm>
            <a:off x="4714876" y="1928802"/>
            <a:ext cx="3829050" cy="45561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Вид спорта, сочетающий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лыжную гонку со стрельбой из малокалиберной винтовки на огневых рубежах. Каждый спортсмен должен пройти на лыжах несколько кругов. Стрельба после каждого круга.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ru-RU" sz="2400" dirty="0" smtClean="0"/>
          </a:p>
        </p:txBody>
      </p:sp>
      <p:pic>
        <p:nvPicPr>
          <p:cNvPr id="7" name="Picture 5" descr="539881fbbc7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43063"/>
            <a:ext cx="4329113" cy="4500562"/>
          </a:xfrm>
        </p:spPr>
      </p:pic>
      <p:sp>
        <p:nvSpPr>
          <p:cNvPr id="8" name="Прямоугольник 7"/>
          <p:cNvSpPr/>
          <p:nvPr/>
        </p:nvSpPr>
        <p:spPr>
          <a:xfrm>
            <a:off x="1357290" y="285728"/>
            <a:ext cx="635821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Биатлон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92238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2214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784350"/>
            <a:ext cx="4038600" cy="43434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charset="0"/>
              </a:rPr>
              <a:t>Вид спорта, включающий в себя 2 вида соревнований – мужской и женский хоккей на льду.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09750"/>
            <a:ext cx="1571625" cy="1693863"/>
          </a:xfrm>
        </p:spPr>
      </p:pic>
      <p:sp>
        <p:nvSpPr>
          <p:cNvPr id="9" name="Прямоугольник 8"/>
          <p:cNvSpPr/>
          <p:nvPr/>
        </p:nvSpPr>
        <p:spPr>
          <a:xfrm>
            <a:off x="1857355" y="285728"/>
            <a:ext cx="514353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Хоккей на льду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1785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072330" y="285728"/>
            <a:ext cx="17859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Зимние</a:t>
            </a:r>
            <a:b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</a:br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виды</a:t>
            </a:r>
            <a:b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</a:br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спорта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43313"/>
            <a:ext cx="47005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1785938"/>
            <a:ext cx="2071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6350" y="593725"/>
            <a:ext cx="5327650" cy="615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20000">
                      <a:srgbClr val="85C2FF"/>
                    </a:gs>
                    <a:gs pos="35001">
                      <a:srgbClr val="C4D6EB"/>
                    </a:gs>
                    <a:gs pos="50000">
                      <a:srgbClr val="FFEBFA"/>
                    </a:gs>
                    <a:gs pos="64999">
                      <a:srgbClr val="C4D6EB"/>
                    </a:gs>
                    <a:gs pos="80000">
                      <a:srgbClr val="85C2FF"/>
                    </a:gs>
                    <a:gs pos="100000">
                      <a:srgbClr val="5E9E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  <a:endParaRPr lang="ru-RU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57313"/>
            <a:ext cx="4038600" cy="452596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endParaRPr lang="ru-RU" sz="2400" kern="12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kern="1200" dirty="0">
                <a:solidFill>
                  <a:srgbClr val="C00000"/>
                </a:solidFill>
                <a:latin typeface="Arial" charset="0"/>
              </a:rPr>
              <a:t> Включает в себя: горные лыжи, лыжные гонки, лыжное двоеборье, прыжки на лыжах с трамплина, фристайл и </a:t>
            </a:r>
            <a:r>
              <a:rPr lang="ru-RU" b="1" kern="1200" dirty="0" smtClean="0">
                <a:solidFill>
                  <a:srgbClr val="C00000"/>
                </a:solidFill>
                <a:latin typeface="Arial" charset="0"/>
              </a:rPr>
              <a:t>сноуборд.</a:t>
            </a:r>
            <a:endParaRPr lang="ru-RU" kern="1200" dirty="0">
              <a:solidFill>
                <a:srgbClr val="C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600" kern="1200" dirty="0"/>
          </a:p>
        </p:txBody>
      </p:sp>
      <p:pic>
        <p:nvPicPr>
          <p:cNvPr id="8" name="Picture 10" descr="Slalo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 rot="20475630">
            <a:off x="0" y="1571625"/>
            <a:ext cx="2143125" cy="2071688"/>
          </a:xfrm>
        </p:spPr>
      </p:pic>
      <p:sp>
        <p:nvSpPr>
          <p:cNvPr id="5" name="Прямоугольник 4"/>
          <p:cNvSpPr/>
          <p:nvPr/>
        </p:nvSpPr>
        <p:spPr>
          <a:xfrm>
            <a:off x="1785919" y="285728"/>
            <a:ext cx="55721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лыжный спорт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16430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358082" y="357166"/>
            <a:ext cx="164307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Зимние</a:t>
            </a:r>
            <a:b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</a:b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виды</a:t>
            </a:r>
            <a:b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</a:b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спорта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9" name="Picture 9" descr="Super%20G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37541">
            <a:off x="2682875" y="1624013"/>
            <a:ext cx="2286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Gornyie-lyzhi-1329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91000"/>
            <a:ext cx="29257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ПК\Downloads\DRUH7CA3QE2T0CA25ZX5YCAHVR6A0CA9B4WKKCA88DDA6CAMBXI16CAZYYK0HCA017HAYCABKATI9CALASU3OCALGANCVCA9R0YEUCAK8NG5RCAJ8QI34CA5GONBQCA0M1VMTCA5IDSZBCAMXYW33CAKOI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339" y="0"/>
            <a:ext cx="2483661" cy="250033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43504" y="2143116"/>
            <a:ext cx="3829048" cy="452755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kern="1200" dirty="0">
                <a:solidFill>
                  <a:srgbClr val="C00000"/>
                </a:solidFill>
                <a:latin typeface="Arial" charset="0"/>
              </a:rPr>
              <a:t>Вид горнолыжного спорта, включающий в себя различные спуски с гор по специальной трассе на одной доске – сноуборде и акробатические прыжки на сноуборде на различных трамплинах.</a:t>
            </a:r>
            <a:endParaRPr lang="ru-RU" sz="2600" kern="1200" dirty="0">
              <a:solidFill>
                <a:srgbClr val="C00000"/>
              </a:solidFill>
            </a:endParaRPr>
          </a:p>
        </p:txBody>
      </p:sp>
      <p:pic>
        <p:nvPicPr>
          <p:cNvPr id="5" name="Picture 7" descr="Выступления на зимних Играх1996 год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714500"/>
            <a:ext cx="4500563" cy="4572000"/>
          </a:xfrm>
        </p:spPr>
      </p:pic>
      <p:sp>
        <p:nvSpPr>
          <p:cNvPr id="6" name="Прямоугольник 5"/>
          <p:cNvSpPr/>
          <p:nvPr/>
        </p:nvSpPr>
        <p:spPr>
          <a:xfrm>
            <a:off x="500035" y="285728"/>
            <a:ext cx="6437998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Сноуборд</a:t>
            </a:r>
            <a:endParaRPr lang="ru-RU" sz="6600" b="1" dirty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755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Скоростной спуск на спортивных санях по специально изготовленным трассам длиной 800 – 1200 м. Соревнования проводятся среди мужчин и женщин.</a:t>
            </a:r>
            <a:endParaRPr lang="ru-RU" sz="2600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2722563" cy="2643187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005263"/>
            <a:ext cx="27336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05967" y="285728"/>
            <a:ext cx="473206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800" b="1" dirty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Санный спорт</a:t>
            </a:r>
            <a:endParaRPr lang="ru-RU" sz="5400" b="1" dirty="0">
              <a:ln w="1143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1785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72330" y="214290"/>
            <a:ext cx="1643074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Зимние</a:t>
            </a:r>
            <a:b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</a:br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виды</a:t>
            </a:r>
            <a:b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</a:br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rial"/>
              </a:rPr>
              <a:t>спорта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Апекс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223</Words>
  <Application>Microsoft Office PowerPoint</Application>
  <PresentationFormat>Экран (4:3)</PresentationFormat>
  <Paragraphs>31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Открытая</vt:lpstr>
      <vt:lpstr>Слайд 1</vt:lpstr>
      <vt:lpstr>Слайд 2</vt:lpstr>
      <vt:lpstr>            Салют, Олимпиада!</vt:lpstr>
      <vt:lpstr> </vt:lpstr>
      <vt:lpstr> </vt:lpstr>
      <vt:lpstr>Слайд 6</vt:lpstr>
      <vt:lpstr> 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1</cp:lastModifiedBy>
  <cp:revision>17</cp:revision>
  <dcterms:created xsi:type="dcterms:W3CDTF">2014-02-04T10:30:33Z</dcterms:created>
  <dcterms:modified xsi:type="dcterms:W3CDTF">2014-02-11T05:14:13Z</dcterms:modified>
</cp:coreProperties>
</file>