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200stran.ru/images/maps/1329548838_236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88" y="1094591"/>
            <a:ext cx="8358316" cy="547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200stran.ru/images/maps/1315741233_7431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77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2013-10-04T08:09:58Z</dcterms:modified>
</cp:coreProperties>
</file>