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286520"/>
            <a:ext cx="6000792" cy="357190"/>
          </a:xfrm>
        </p:spPr>
        <p:txBody>
          <a:bodyPr/>
          <a:lstStyle/>
          <a:p>
            <a:r>
              <a:rPr lang="ru-RU" dirty="0" smtClean="0"/>
              <a:t>Учитель: Лазарева Анастасия Рамильевна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ГЛОБУС И КАРТА</a:t>
            </a: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Истинная форма планеты Земля-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Полярный радиус Земли … экваториального (больше, меньше, равен)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 осевом вращении Земли наблюдается смена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Экватор делит поверхность нашей планеты на … и … полушария.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Установите соответствия: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/>
              <a:t>Задания для проверочной работы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4714884"/>
          <a:ext cx="785818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58579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ПОНЯТИЕ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Орбита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Идеальная форма Земли.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Полюс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Точка</a:t>
                      </a:r>
                      <a:r>
                        <a:rPr lang="ru-RU" baseline="0" dirty="0" smtClean="0"/>
                        <a:t> пересечения поверхности Земли с воображаемой осью ее вращения.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Эллипсоид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Линия, вдоль которой Земля движется вокруг Солнца.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C000"/>
                </a:solidFill>
              </a:rPr>
              <a:t>Глобус</a:t>
            </a:r>
            <a:r>
              <a:rPr lang="ru-RU" sz="3000" dirty="0" smtClean="0"/>
              <a:t>- уменьшенная модель земного шара.</a:t>
            </a:r>
          </a:p>
          <a:p>
            <a:r>
              <a:rPr lang="ru-RU" sz="3000" dirty="0" smtClean="0">
                <a:solidFill>
                  <a:srgbClr val="FFC000"/>
                </a:solidFill>
              </a:rPr>
              <a:t>Карта</a:t>
            </a:r>
            <a:r>
              <a:rPr lang="ru-RU" sz="3000" dirty="0" smtClean="0"/>
              <a:t>- уменьшенный чертеж земной поверхности.</a:t>
            </a:r>
          </a:p>
          <a:p>
            <a:pPr>
              <a:buNone/>
            </a:pPr>
            <a:r>
              <a:rPr lang="ru-RU" sz="3000" dirty="0" smtClean="0"/>
              <a:t>   Глобусы и карты бывают: </a:t>
            </a:r>
          </a:p>
          <a:p>
            <a:pPr>
              <a:buFontTx/>
              <a:buChar char="-"/>
            </a:pPr>
            <a:r>
              <a:rPr lang="ru-RU" sz="3000" dirty="0" smtClean="0"/>
              <a:t>физическими, политическими;</a:t>
            </a:r>
          </a:p>
          <a:p>
            <a:pPr>
              <a:buFontTx/>
              <a:buChar char="-"/>
            </a:pPr>
            <a:r>
              <a:rPr lang="ru-RU" sz="3000" dirty="0" smtClean="0"/>
              <a:t>Крупномасштабными (такие карты называют планом местности), среднемасштабными, мелкомасштабными.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FFC000"/>
                </a:solidFill>
              </a:rPr>
              <a:t>Аэрофотоснимки и космические снимки</a:t>
            </a:r>
            <a:r>
              <a:rPr lang="ru-RU" sz="3000" dirty="0" smtClean="0"/>
              <a:t>- фотографии Земли, сделанные с борта самолета или космического корабля.</a:t>
            </a:r>
          </a:p>
          <a:p>
            <a:pPr>
              <a:buNone/>
            </a:pPr>
            <a:endParaRPr lang="ru-RU" sz="3000" dirty="0" smtClean="0"/>
          </a:p>
          <a:p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Основные определения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ФИЗИЧЕСКАЯ КАРТА МИРА (мелкомасштабная)</a:t>
            </a:r>
            <a:endParaRPr lang="ru-RU" sz="3600" dirty="0"/>
          </a:p>
        </p:txBody>
      </p:sp>
      <p:pic>
        <p:nvPicPr>
          <p:cNvPr id="1026" name="Picture 2" descr="http://www.200stran.ru/images/maps/1329548838_236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4574" y="2357430"/>
            <a:ext cx="3706211" cy="242889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Вставить из приложения.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Вставить из приложения.</a:t>
            </a:r>
            <a:endParaRPr lang="ru-RU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ПОЛИТИЧЕСКАЯ КАРТА МИРА (мелкомасштабная)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0826" y="285728"/>
            <a:ext cx="2428892" cy="3571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КОСМИЧЕСКИЙ СНИМОК АФРИКИ (среднемасштабный)</a:t>
            </a:r>
            <a:endParaRPr lang="ru-RU" sz="3600" dirty="0"/>
          </a:p>
        </p:txBody>
      </p:sp>
      <p:pic>
        <p:nvPicPr>
          <p:cNvPr id="17410" name="Picture 2" descr="http://www.200stran.ru/images/maps/1317150217_d4e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6143668" cy="6238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5074" y="428604"/>
            <a:ext cx="2643206" cy="307183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ПЛАН МЕСТНОСТИ (мелкомасштабный)</a:t>
            </a:r>
            <a:endParaRPr lang="ru-RU" sz="4000" dirty="0"/>
          </a:p>
        </p:txBody>
      </p:sp>
      <p:pic>
        <p:nvPicPr>
          <p:cNvPr id="4" name="Picture 8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94313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Задание №1.</a:t>
            </a:r>
          </a:p>
          <a:p>
            <a:pPr>
              <a:buNone/>
            </a:pPr>
            <a:r>
              <a:rPr lang="ru-RU" dirty="0" smtClean="0"/>
              <a:t>   Составьте сравнительную характеристику изображений земной поверхности. Результаты занесите в таблицу.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857496"/>
          <a:ext cx="814393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Глобус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Географическая карта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План местности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Черты сходства</a:t>
                      </a:r>
                      <a:endParaRPr lang="ru-RU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Черты</a:t>
                      </a:r>
                      <a:r>
                        <a:rPr lang="ru-RU" sz="2800" baseline="0" dirty="0" smtClean="0"/>
                        <a:t> различия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r>
              <a:rPr lang="ru-RU" dirty="0" smtClean="0"/>
              <a:t>Параграф №5, сделайте модель глобуса (из пластилина, картона, пластика, цветной бумаги и др.).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7181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</TotalTime>
  <Words>214</Words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ГЛОБУС И КАРТА</vt:lpstr>
      <vt:lpstr>Задания для проверочной работы</vt:lpstr>
      <vt:lpstr>Основные определения</vt:lpstr>
      <vt:lpstr>ФИЗИЧЕСКАЯ КАРТА МИРА (мелкомасштабная)</vt:lpstr>
      <vt:lpstr>ПОЛИТИЧЕСКАЯ КАРТА МИРА (мелкомасштабная)</vt:lpstr>
      <vt:lpstr>КОСМИЧЕСКИЙ СНИМОК АФРИКИ (среднемасштабный)</vt:lpstr>
      <vt:lpstr>ПЛАН МЕСТНОСТИ (мелкомасштабный)</vt:lpstr>
      <vt:lpstr>Практическая работа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ГЛОБУС И КАРТА</dc:title>
  <cp:lastModifiedBy>User</cp:lastModifiedBy>
  <cp:revision>11</cp:revision>
  <dcterms:modified xsi:type="dcterms:W3CDTF">2013-10-04T08:09:46Z</dcterms:modified>
</cp:coreProperties>
</file>