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omb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Классификация природно-антропогенных ландшафтов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xn--c1adxahkei3h.xn--p1ai/application/includes/img/b/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5292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Нижнекамское водохранилище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Горнопромышленные ландшафты – </a:t>
            </a:r>
            <a:r>
              <a:rPr lang="ru-RU" sz="4800" dirty="0" smtClean="0"/>
              <a:t>территории используемые для разработки полезных ископаемых</a:t>
            </a:r>
            <a:endParaRPr lang="ru-RU" sz="48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yesway.ru/img/2010/12/5-Chuquicamata-Ch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6410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89240"/>
            <a:ext cx="9756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Горный рудник в стране Чили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Лесохозяйственные </a:t>
            </a:r>
          </a:p>
          <a:p>
            <a:r>
              <a:rPr lang="ru-RU" sz="4800" b="1" dirty="0" smtClean="0"/>
              <a:t>ландшафты –</a:t>
            </a:r>
            <a:r>
              <a:rPr lang="ru-RU" sz="4800" dirty="0" smtClean="0"/>
              <a:t> территории занятые лесом, используемым в хозяйственной деятельности человека</a:t>
            </a:r>
            <a:endParaRPr lang="ru-RU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huntingsib.ru/files/gallery/52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96752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Рекреационные ландшафты – </a:t>
            </a:r>
            <a:r>
              <a:rPr lang="ru-RU" sz="4800" dirty="0" smtClean="0"/>
              <a:t>территории, отведенные под отдых, туризм.</a:t>
            </a:r>
            <a:endParaRPr lang="ru-RU" sz="48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llfons.ru/pic/201112/1680x1050/allfons.ru-1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92678" cy="7245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лесная велосипедная дорожка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060848"/>
            <a:ext cx="6840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Селитебные ландшафты – </a:t>
            </a:r>
            <a:r>
              <a:rPr lang="ru-RU" sz="4400" dirty="0" err="1" smtClean="0"/>
              <a:t>ландшафты</a:t>
            </a:r>
            <a:r>
              <a:rPr lang="ru-RU" sz="4400" dirty="0" smtClean="0"/>
              <a:t> городов и сёл</a:t>
            </a:r>
            <a:endParaRPr lang="ru-RU" sz="4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s11284.vkontakte.ru/u156774744/-14/x_838b4b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46017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lepa82.narod.ru/pictures/vid_go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06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Первая классификация ландшафта принадлежит </a:t>
            </a:r>
          </a:p>
          <a:p>
            <a:r>
              <a:rPr lang="ru-RU" sz="4000" b="1" dirty="0" smtClean="0"/>
              <a:t>Петру Семенову Тянь-Шанскому</a:t>
            </a:r>
            <a:endParaRPr lang="ru-RU" sz="4000" b="1" dirty="0"/>
          </a:p>
        </p:txBody>
      </p:sp>
      <p:pic>
        <p:nvPicPr>
          <p:cNvPr id="1026" name="Picture 2" descr="C:\Users\я\Desktop\тянь-ша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572000" cy="65314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1571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Русский ученый  географ</a:t>
            </a:r>
            <a:endParaRPr lang="ru-RU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5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Сельскохозяйственные ландшафты – </a:t>
            </a:r>
          </a:p>
          <a:p>
            <a:r>
              <a:rPr lang="ru-RU" sz="4400" dirty="0" smtClean="0"/>
              <a:t>территории, которых естественная растительность заменена культурной растительностью</a:t>
            </a:r>
            <a:endParaRPr lang="ru-RU" sz="44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allpaper.goodfon.ru/image/8749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16832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Линейно-дорожный ландшафт – </a:t>
            </a:r>
          </a:p>
          <a:p>
            <a:r>
              <a:rPr lang="ru-RU" sz="4400" dirty="0" smtClean="0"/>
              <a:t>территории транспортных сетей</a:t>
            </a:r>
            <a:endParaRPr lang="ru-RU" sz="4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img-fotki.yandex.ru/get/7/novoklimov.0/0_4c04_e6cf663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027003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линии электропередач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0.liveinternet.ru/images/attach/c/0/46/110/46110364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80526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дорога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0688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Классификация ландшафтов Семенова Тянь-Шанского</a:t>
            </a:r>
            <a:endParaRPr lang="ru-RU" sz="3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27584" y="1916832"/>
            <a:ext cx="74168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64288" y="2060848"/>
            <a:ext cx="9144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99592" y="2060848"/>
            <a:ext cx="576064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708920"/>
            <a:ext cx="257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первобытные</a:t>
            </a:r>
            <a:endParaRPr lang="ru-RU" sz="24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267744" y="2060848"/>
            <a:ext cx="504056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9672" y="35010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полудикие</a:t>
            </a:r>
            <a:endParaRPr lang="ru-RU" sz="24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75856" y="1988840"/>
            <a:ext cx="792088" cy="25202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59832" y="45091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культурные</a:t>
            </a:r>
            <a:endParaRPr lang="ru-RU" sz="2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076056" y="1988840"/>
            <a:ext cx="288032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9992" y="27809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дичающие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55768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одичавшие</a:t>
            </a:r>
            <a:endParaRPr lang="ru-RU" sz="24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5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5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5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3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Современная классификация ландшафтов</a:t>
            </a:r>
            <a:endParaRPr lang="ru-RU" sz="3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1556792"/>
            <a:ext cx="7920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9969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беллигеративные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386104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водохозяйственные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43711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горнопромышленные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508518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лесохозяйственные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335699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рекреационные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29249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селитебные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83560" y="38610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сельскохозяйственные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59624" y="21328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линейно-дорожные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899592" y="1772816"/>
            <a:ext cx="648072" cy="11521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411760" y="1700808"/>
            <a:ext cx="720080" cy="20882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75856" y="1700808"/>
            <a:ext cx="1008112" cy="27363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923928" y="1628800"/>
            <a:ext cx="1224136" cy="34563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956376" y="1700808"/>
            <a:ext cx="432048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308304" y="1700808"/>
            <a:ext cx="1008112" cy="20882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372200" y="1628800"/>
            <a:ext cx="648072" cy="12961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788024" y="1628800"/>
            <a:ext cx="576064" cy="18722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5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95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450"/>
                            </p:stCondLst>
                            <p:childTnLst>
                              <p:par>
                                <p:cTn id="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95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900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40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556792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Беллигеративные</a:t>
            </a:r>
            <a:r>
              <a:rPr lang="ru-RU" sz="4800" b="1" dirty="0" smtClean="0"/>
              <a:t> ландшафты – </a:t>
            </a:r>
          </a:p>
          <a:p>
            <a:r>
              <a:rPr lang="ru-RU" sz="4800" dirty="0" smtClean="0"/>
              <a:t>ландшафты, возникшие в результате военных действий.</a:t>
            </a:r>
            <a:endParaRPr lang="ru-RU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b.paintball.ru/uploaded/09/cyprus/cpl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Военные траншеи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llf.ru/uploads/posts/2011-05/1305222752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16380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Воронка</a:t>
            </a:r>
            <a:r>
              <a:rPr lang="ru-RU" sz="4000" b="1" dirty="0" smtClean="0">
                <a:solidFill>
                  <a:srgbClr val="002060"/>
                </a:solidFill>
              </a:rPr>
              <a:t> от взрыва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lora.sinbir.ru/forum/img/simb_cherta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181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Татарский вал около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с. </a:t>
            </a:r>
            <a:r>
              <a:rPr lang="ru-RU" sz="4400" b="1" dirty="0" err="1" smtClean="0">
                <a:solidFill>
                  <a:srgbClr val="002060"/>
                </a:solidFill>
              </a:rPr>
              <a:t>Урено-Карлинское</a:t>
            </a:r>
            <a:r>
              <a:rPr lang="ru-RU" sz="4400" b="1" dirty="0" smtClean="0">
                <a:solidFill>
                  <a:srgbClr val="002060"/>
                </a:solidFill>
              </a:rPr>
              <a:t> Тамбовской области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7332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Земляная насыпь  признанная памятником природы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62068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Водохозяиственные</a:t>
            </a:r>
            <a:r>
              <a:rPr lang="ru-RU" sz="4800" b="1" dirty="0" smtClean="0"/>
              <a:t> ландшафты – </a:t>
            </a:r>
          </a:p>
          <a:p>
            <a:r>
              <a:rPr lang="ru-RU" sz="4800" dirty="0" smtClean="0"/>
              <a:t>водные объекты используемые в хозяйственной деятельности человека</a:t>
            </a:r>
            <a:endParaRPr lang="ru-RU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</TotalTime>
  <Words>141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Классификация природно-антропогенных ландшафтов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природно-антропогенных ландшафтов</dc:title>
  <dc:creator>я</dc:creator>
  <cp:lastModifiedBy>user</cp:lastModifiedBy>
  <cp:revision>14</cp:revision>
  <dcterms:created xsi:type="dcterms:W3CDTF">2009-11-04T12:01:51Z</dcterms:created>
  <dcterms:modified xsi:type="dcterms:W3CDTF">2013-04-09T10:43:56Z</dcterms:modified>
</cp:coreProperties>
</file>