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BDD57-8812-4B76-859D-819EDE5388B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8869-C0D6-4680-982E-7CEDF0048B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676456" cy="261669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4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«Что?  Где? Какое  явление?»</a:t>
            </a:r>
          </a:p>
          <a:p>
            <a:r>
              <a:rPr lang="ru-RU" sz="4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Лирика  и  физика  </a:t>
            </a:r>
          </a:p>
          <a:p>
            <a:r>
              <a:rPr lang="ru-RU" sz="4400" b="1" dirty="0" smtClean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в  поэзии  М.Ю.  Лермонтова</a:t>
            </a:r>
            <a:endParaRPr lang="ru-RU" sz="4400" b="1" dirty="0">
              <a:ln>
                <a:solidFill>
                  <a:srgbClr val="00B05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6379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Механика   и   мы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Почему  голос  человека  слышен  но  слов  разобрать  нельзя?  Какую  роль  здесь  играет  расстояние?  Какими  словами  это  выразил  поэт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78596"/>
            <a:ext cx="7500809" cy="467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снег  на  солнце  искриться?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73" y="2276872"/>
            <a:ext cx="845065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снег  блестит  «цветами  радуги»?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995" y="2343150"/>
            <a:ext cx="8290852" cy="346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73616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 тень  от  дома  была  длинной?  Как  возникает  радужная  окраска  стекла?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201" y="2132856"/>
            <a:ext cx="8837799" cy="347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 такое  силуэт? Знаете ли  вы  происхождение  слова?  А  как  образуется  тень?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707194" cy="476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у  барса  шерсть  «отливается  серебром»?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0007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Объясните,  как и  почему  меняется  течение  Терека?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24907"/>
            <a:ext cx="5688632" cy="533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вода  подмывает  один  из  берегов  реки?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6780795" cy="297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«колокол  растрескавшись  молчит»?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85974"/>
            <a:ext cx="7488882" cy="335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Какое  движение  совершало  судно?  Что  было  причиной  такого  движения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86000"/>
            <a:ext cx="6126435" cy="287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флюгера  жужжали,  канат  скрипел?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4524"/>
            <a:ext cx="7560840" cy="374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 пули  завизжали?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49" y="1916832"/>
            <a:ext cx="77357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летящая  стрела  издает звук?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2486025"/>
            <a:ext cx="6057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 горы  «вторят»  песне  дев?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706" y="1771650"/>
            <a:ext cx="6698613" cy="417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146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Объясните,  как и  почему  меняется  течение  Терека?</vt:lpstr>
      <vt:lpstr>Почему  вода  подмывает  один  из  берегов  реки?</vt:lpstr>
      <vt:lpstr>Почему  «колокол  растрескавшись  молчит»?</vt:lpstr>
      <vt:lpstr>Какое  движение  совершало  судно?  Что  было  причиной  такого  движения</vt:lpstr>
      <vt:lpstr>Почему  флюгера  жужжали,  канат  скрипел?</vt:lpstr>
      <vt:lpstr>Почему  пули  завизжали?</vt:lpstr>
      <vt:lpstr>Почему  летящая  стрела  издает звук?</vt:lpstr>
      <vt:lpstr>Почему  горы  «вторят»  песне  дев?</vt:lpstr>
      <vt:lpstr>Почему  голос  человека  слышен  но  слов  разобрать  нельзя?  Какую  роль  здесь  играет  расстояние?  Какими  словами  это  выразил  поэт</vt:lpstr>
      <vt:lpstr>Почему  снег  на  солнце  искриться?</vt:lpstr>
      <vt:lpstr>Почему  снег  блестит  «цветами  радуги»?</vt:lpstr>
      <vt:lpstr>Почему  тень  от  дома  была  длинной?  Как  возникает  радужная  окраска  стекла?</vt:lpstr>
      <vt:lpstr>Что  такое  силуэт? Знаете ли  вы  происхождение  слова?  А  как  образуется  тень?</vt:lpstr>
      <vt:lpstr>Почему  у  барса  шерсть  «отливается  серебром»?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 и  мы</dc:title>
  <dc:creator>Пользователь</dc:creator>
  <cp:lastModifiedBy>Пользователь</cp:lastModifiedBy>
  <cp:revision>6</cp:revision>
  <dcterms:created xsi:type="dcterms:W3CDTF">2013-12-12T16:47:21Z</dcterms:created>
  <dcterms:modified xsi:type="dcterms:W3CDTF">2013-12-12T17:32:29Z</dcterms:modified>
</cp:coreProperties>
</file>