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CADA-7B78-414C-A459-5A4DDFA3BAE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FED8-1933-45B6-BE50-3FC81E1D4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ниши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биологии и химии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 131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Цирина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Татьяна.Анатольевна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Экологические ниши совместно живущих видов могут частично перекрываться, но полностью никогда не совпадают, так как при этом вступает в действие закон конкурентного исключения и один вид вытесняет другой.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67450285_1291494597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3390900"/>
            <a:ext cx="46228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совместном обитании популяций серой и черной крыс серые крысы постепенно вытесняют черных.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://www.fumitecplagas.cl/images/rattus%20rattus.jpg"/>
          <p:cNvSpPr>
            <a:spLocks noChangeAspect="1" noChangeArrowheads="1"/>
          </p:cNvSpPr>
          <p:nvPr/>
        </p:nvSpPr>
        <p:spPr bwMode="auto">
          <a:xfrm>
            <a:off x="155575" y="-1195388"/>
            <a:ext cx="4019550" cy="2495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Documents and Settings\Admin\Мои документы\Мои рисунки\rattus rat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4191000" cy="3034668"/>
          </a:xfrm>
          <a:prstGeom prst="rect">
            <a:avLst/>
          </a:prstGeom>
          <a:noFill/>
        </p:spPr>
      </p:pic>
      <p:pic>
        <p:nvPicPr>
          <p:cNvPr id="27652" name="Picture 4" descr="C:\Documents and Settings\Admin\Мои документы\Мои рисунки\ag_small_2fba0edbb8034cb8b2ee1b400a4ccf2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917061" cy="301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ниша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Нередко один и тот же вид может занимать различные ниши в разных местообитаниях или географических районах. Хорошим примером является сам человек. В некоторых странах он занимает преимущественно пищевую нишу плотоядного организма, в других — растительноядного. В большинстве же случаев человек является существом </a:t>
            </a:r>
          </a:p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всеядным. </a:t>
            </a:r>
          </a:p>
          <a:p>
            <a:endParaRPr lang="ru-RU" dirty="0"/>
          </a:p>
        </p:txBody>
      </p:sp>
      <p:pic>
        <p:nvPicPr>
          <p:cNvPr id="5121" name="Picture 1" descr="C:\Documents and Settings\Admin\Мои документы\Мои рисунки\60633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примеров подобного рода среди насекомых. Так, короед-типограф в Сибири и европейской части России является в основном вредителем ели, а на Кавказе — сосны. </a:t>
            </a:r>
          </a:p>
          <a:p>
            <a:endParaRPr lang="ru-RU" dirty="0"/>
          </a:p>
        </p:txBody>
      </p:sp>
      <p:pic>
        <p:nvPicPr>
          <p:cNvPr id="4097" name="Picture 1" descr="C:\Documents and Settings\Admin\Мои документы\Мои рисунки\37307fffb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429000"/>
            <a:ext cx="2526030" cy="3429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Norway-Spruce-520x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429000"/>
            <a:ext cx="267462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один и тот же вид в разные периоды развития может занимать различные экологические ниши. Например, головастик питается растительной пищей, а взрослая лягушка — типичное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плотоядное животное.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3" name="Picture 1" descr="C:\Documents and Settings\Admin\Мои документы\Мои рисунки\x_423a7a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191000" cy="300037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golova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000375" cy="303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ниша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исчезновения вида по каким-либо причинам его экологическую нишу рано или поздно займет другой вид, выполняющий те же функции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Местообитание организма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знают, что бурый медведь обитает в лесах, а белый медведь живет на севере среди льдов и снегов. Этих животных мы наверняка не встретим в пустыне. Когда эколог использует термин «местообитание» , он подразумевает место, где живет организм, его «адрес».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Мои рисунки1\17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3786188" cy="284216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Мои рисунки1\17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857625" cy="289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ниша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природе на одной и той же территории обитают сотни популяций разных видов. Организмы ведут жесткую конкурентную борьбу между собой. А уживаются они рядом благодаря тому, что занимают разные экологические ниши и поэтому не мешают друг другу.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ниша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Экологическая ниша определяется совокупностью всех жизненных условий, необходимых для существования того или иного вида, а также его ролью в биологическом сообществе. Можно сказать, что экологическая ниша — это «профессия» организма.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Кенгуру, зебра и бизон, систематически далекие друг от друга, обитают на разных континентах, но занимают сходные ниши на просторах степей.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g1.liveinternet.ru/images/attach/c/3/77/16/77016161_481_500_fixedwid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800474" cy="3667122"/>
          </a:xfrm>
          <a:prstGeom prst="rect">
            <a:avLst/>
          </a:prstGeom>
          <a:noFill/>
        </p:spPr>
      </p:pic>
      <p:pic>
        <p:nvPicPr>
          <p:cNvPr id="10244" name="Picture 4" descr="http://www.zooclub.ru/attach/4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4019550" cy="366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 же время травоядные животные, обитающие в одном месте, могут занимать различные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экологические ниши, поедая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траву на разной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Documents and Settings\Admin\Мои документы\Мои рисунки\givotnye_avstralii_kenguru_foto_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381475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африканских саваннах копытные используют пастбищные корма по-разному: зебры обрывают верхушки трав, антилопы гну поедают определенные виды растений, а антилопы топи кормятся высокими стеблями. </a:t>
            </a:r>
          </a:p>
          <a:p>
            <a:endParaRPr lang="ru-RU" dirty="0"/>
          </a:p>
        </p:txBody>
      </p:sp>
      <p:pic>
        <p:nvPicPr>
          <p:cNvPr id="9217" name="Picture 1" descr="C:\Documents and Settings\Admin\Мои документы\Мои рисунки\Antilopa-Gnu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4071364" cy="307181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Мои документы\Мои рисунки\138867-004-D5392A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369569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ниша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Разные виды растений могут существовать в одном травостое благодаря тому, что их корневые системы поглощают воду и минеральные соли с различной глубины, а надземные части растений имеют разную высоту и не затеняют полностью друг друга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Представители разных видов птиц, обитающих совместно, имеют разные рационы питания, активны в разное время суток и, следовательно, занимают различные ниши.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493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Экологические ниши</vt:lpstr>
      <vt:lpstr>Местообитание организма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  <vt:lpstr>Экологическая ниша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ниши</dc:title>
  <dc:creator>Admin</dc:creator>
  <cp:lastModifiedBy>Admin</cp:lastModifiedBy>
  <cp:revision>93</cp:revision>
  <dcterms:created xsi:type="dcterms:W3CDTF">2013-02-15T09:39:08Z</dcterms:created>
  <dcterms:modified xsi:type="dcterms:W3CDTF">2013-02-15T11:17:33Z</dcterms:modified>
</cp:coreProperties>
</file>