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79" r:id="rId4"/>
    <p:sldId id="272" r:id="rId5"/>
    <p:sldId id="277" r:id="rId6"/>
    <p:sldId id="276" r:id="rId7"/>
    <p:sldId id="281" r:id="rId8"/>
    <p:sldId id="278" r:id="rId9"/>
    <p:sldId id="274" r:id="rId10"/>
    <p:sldId id="269" r:id="rId11"/>
    <p:sldId id="271" r:id="rId12"/>
    <p:sldId id="270" r:id="rId13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5"/>
        <p:sld r:id="rId6"/>
        <p:sld r:id="rId7"/>
        <p:sld r:id="rId10"/>
        <p:sld r:id="rId11"/>
        <p:sld r:id="rId12"/>
        <p:sld r:id="rId13"/>
      </p:sldLst>
    </p:custShow>
    <p:custShow name="Произвольный показ 2" id="1">
      <p:sldLst>
        <p:sld r:id="rId2"/>
        <p:sld r:id="rId3"/>
        <p:sld r:id="rId7"/>
        <p:sld r:id="rId6"/>
        <p:sld r:id="rId5"/>
        <p:sld r:id="rId12"/>
        <p:sld r:id="rId10"/>
        <p:sld r:id="rId11"/>
        <p:sld r:id="rId13"/>
      </p:sldLst>
    </p:custShow>
  </p:custShow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00FF00"/>
    <a:srgbClr val="FF0066"/>
    <a:srgbClr val="66FF99"/>
    <a:srgbClr val="CCFFFF"/>
    <a:srgbClr val="C40054"/>
    <a:srgbClr val="F20068"/>
    <a:srgbClr val="0080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65601-1568-4390-8D35-1C8BD115F80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0F697-4E01-43ED-A996-AFB5A6CDF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CC17A-DDC0-4957-B86D-15D36BAC98CC}" type="slidenum">
              <a:rPr lang="ru-RU">
                <a:latin typeface="Arial" charset="0"/>
                <a:cs typeface="Arial" charset="0"/>
              </a:rPr>
              <a:pPr/>
              <a:t>7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0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9123"/>
            <a:ext cx="9144000" cy="393923"/>
          </a:xfrm>
          <a:prstGeom prst="rect">
            <a:avLst/>
          </a:prstGeom>
          <a:noFill/>
        </p:spPr>
      </p:pic>
      <p:pic>
        <p:nvPicPr>
          <p:cNvPr id="8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77001"/>
            <a:ext cx="9144000" cy="381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28600" y="381000"/>
            <a:ext cx="86106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4800" b="1" i="1" cap="none" spc="0" dirty="0" smtClean="0">
              <a:ln w="11430"/>
              <a:solidFill>
                <a:srgbClr val="00FF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8000" b="1" i="1" cap="none" spc="0" dirty="0" smtClean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8000" b="1" i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Измерение </a:t>
            </a:r>
          </a:p>
          <a:p>
            <a:pPr algn="ctr"/>
            <a:r>
              <a:rPr lang="ru-RU" sz="8000" b="1" i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объема</a:t>
            </a:r>
            <a:r>
              <a:rPr lang="en-US" sz="8000" b="1" i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8000" b="1" i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тел.</a:t>
            </a:r>
            <a:endParaRPr lang="ru-RU" sz="8000" b="1" i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438400" y="457200"/>
            <a:ext cx="4997778" cy="9848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5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447800"/>
            <a:ext cx="3332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УРОКЕ: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2438400"/>
            <a:ext cx="5133585" cy="3477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400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узнал…</a:t>
            </a:r>
          </a:p>
          <a:p>
            <a:pPr>
              <a:buFontTx/>
              <a:buChar char="-"/>
            </a:pPr>
            <a:r>
              <a:rPr lang="ru-RU" sz="4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 научился…</a:t>
            </a:r>
          </a:p>
          <a:p>
            <a:pPr>
              <a:buFontTx/>
              <a:buChar char="-"/>
            </a:pPr>
            <a:r>
              <a:rPr lang="ru-RU" sz="4400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Мне понравилось…</a:t>
            </a:r>
          </a:p>
          <a:p>
            <a:pPr>
              <a:buFontTx/>
              <a:buChar char="-"/>
            </a:pPr>
            <a:r>
              <a:rPr lang="ru-RU" sz="4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 затруднялся…</a:t>
            </a:r>
          </a:p>
          <a:p>
            <a:pPr>
              <a:buFontTx/>
              <a:buChar char="-"/>
            </a:pPr>
            <a:r>
              <a:rPr lang="ru-RU" sz="44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Моё настроение…</a:t>
            </a:r>
            <a:endParaRPr lang="ru-RU" sz="4400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Компьютер\Desktop\ура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286000"/>
            <a:ext cx="3048000" cy="3913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8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371600" y="609600"/>
            <a:ext cx="57932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Домашняя работа</a:t>
            </a:r>
          </a:p>
          <a:p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7" name="Picture 3" descr="C:\Users\Компьютер\Desktop\учебник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724400"/>
            <a:ext cx="2427287" cy="143351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14400" y="1524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18, 19 (читать)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объем трех различных тел из домашнего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обихода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предложить способы измерения)</a:t>
            </a:r>
            <a:endParaRPr lang="ru-RU" sz="40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04800" y="533400"/>
            <a:ext cx="8153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урок!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Users\Компьютер\Desktop\цветы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971800"/>
            <a:ext cx="2637019" cy="315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8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81000" y="381000"/>
            <a:ext cx="838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i="1" cap="none" spc="0" dirty="0" smtClean="0">
                <a:ln w="11430"/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Цель работы:</a:t>
            </a:r>
          </a:p>
        </p:txBody>
      </p:sp>
      <p:sp>
        <p:nvSpPr>
          <p:cNvPr id="14" name="Цилиндр 13"/>
          <p:cNvSpPr/>
          <p:nvPr/>
        </p:nvSpPr>
        <p:spPr>
          <a:xfrm>
            <a:off x="838200" y="4114800"/>
            <a:ext cx="1676400" cy="2057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5791200" y="4419600"/>
            <a:ext cx="2819400" cy="1828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11430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измерить объем тел различными способами.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8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81000" y="381000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i="1" dirty="0" smtClean="0">
                <a:ln w="11430"/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Приборы и материалы</a:t>
            </a:r>
            <a:r>
              <a:rPr lang="ru-RU" sz="5400" b="1" i="1" cap="none" spc="0" dirty="0" smtClean="0">
                <a:ln w="11430"/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ru-RU" sz="5400" b="1" i="1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линейка, палетка, мензурка, стакан с водой, тела</a:t>
            </a:r>
            <a:r>
              <a:rPr lang="ru-RU" sz="5400" b="1" i="1" cap="none" spc="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sz="5400" b="1" i="1" cap="none" spc="0" dirty="0" smtClean="0">
              <a:ln w="11430"/>
              <a:solidFill>
                <a:srgbClr val="00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Куб 14"/>
          <p:cNvSpPr/>
          <p:nvPr/>
        </p:nvSpPr>
        <p:spPr>
          <a:xfrm>
            <a:off x="5791200" y="4419600"/>
            <a:ext cx="2819400" cy="1828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C:\Users\Компьютер\Desktop\сбоку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114800"/>
            <a:ext cx="1859078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– это свойство тела занимать часть пространства.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тела </a:t>
            </a:r>
            <a:endParaRPr lang="en-US" sz="58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правильной формы:</a:t>
            </a:r>
            <a:endParaRPr lang="en-US" sz="5800" b="1" i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V=</a:t>
            </a:r>
            <a:r>
              <a:rPr lang="en-US" sz="6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</a:t>
            </a:r>
            <a:endParaRPr lang="ru-RU" sz="6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–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основания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–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высота тела</a:t>
            </a:r>
          </a:p>
          <a:p>
            <a:pPr>
              <a:buNone/>
            </a:pPr>
            <a:endParaRPr lang="ru-RU" sz="2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0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499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128778" y="381000"/>
            <a:ext cx="927277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Формулы  объемов </a:t>
            </a:r>
          </a:p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параллелепипеда и куба</a:t>
            </a:r>
            <a:endParaRPr lang="ru-RU" sz="3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1295400" y="1676400"/>
            <a:ext cx="2514600" cy="3352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5334000" y="2590800"/>
            <a:ext cx="2514600" cy="2438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5410200"/>
            <a:ext cx="2669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spc="50" dirty="0" err="1" smtClean="0">
                <a:ln w="1143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cap="none" spc="50" dirty="0">
              <a:ln w="11430"/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00600" y="5410200"/>
            <a:ext cx="34290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ru-RU" sz="5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spc="50" baseline="3000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="1" spc="50" dirty="0">
              <a:ln w="11430"/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48494" y="3009106"/>
            <a:ext cx="2667000" cy="1588"/>
          </a:xfrm>
          <a:prstGeom prst="line">
            <a:avLst/>
          </a:prstGeom>
          <a:ln w="38100" cmpd="sng">
            <a:solidFill>
              <a:srgbClr val="C400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1295400" y="4343400"/>
            <a:ext cx="685800" cy="685800"/>
          </a:xfrm>
          <a:prstGeom prst="line">
            <a:avLst/>
          </a:prstGeom>
          <a:ln w="38100" cmpd="sng">
            <a:solidFill>
              <a:srgbClr val="C400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81200" y="4343400"/>
            <a:ext cx="1828800" cy="1588"/>
          </a:xfrm>
          <a:prstGeom prst="line">
            <a:avLst/>
          </a:prstGeom>
          <a:ln w="38100" cmpd="sng">
            <a:solidFill>
              <a:srgbClr val="C400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43600" y="4419600"/>
            <a:ext cx="1905000" cy="1588"/>
          </a:xfrm>
          <a:prstGeom prst="line">
            <a:avLst/>
          </a:prstGeom>
          <a:ln w="38100" cmpd="sng">
            <a:solidFill>
              <a:srgbClr val="C400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029200" y="3505200"/>
            <a:ext cx="1828800" cy="1588"/>
          </a:xfrm>
          <a:prstGeom prst="line">
            <a:avLst/>
          </a:prstGeom>
          <a:ln w="38100" cmpd="sng">
            <a:solidFill>
              <a:srgbClr val="C400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334000" y="4419600"/>
            <a:ext cx="609600" cy="609600"/>
          </a:xfrm>
          <a:prstGeom prst="line">
            <a:avLst/>
          </a:prstGeom>
          <a:ln w="38100" cmpd="sng">
            <a:solidFill>
              <a:srgbClr val="C400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981200" y="487680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696200" y="441960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38200" y="3276600"/>
            <a:ext cx="4267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05200" y="4419600"/>
            <a:ext cx="3802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76800" y="373380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96000" y="487680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1000" y="304800"/>
            <a:ext cx="8601312" cy="67095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Измерение объема тела </a:t>
            </a:r>
          </a:p>
          <a:p>
            <a:pPr algn="just"/>
            <a:r>
              <a:rPr lang="ru-RU" sz="5400" b="1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сложной формы?</a:t>
            </a:r>
          </a:p>
          <a:p>
            <a:pPr algn="just"/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С помощью МЕНЗУРКИ:</a:t>
            </a:r>
          </a:p>
          <a:p>
            <a:pPr algn="just"/>
            <a:r>
              <a:rPr lang="ru-RU" sz="54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4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54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2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000" b="1" dirty="0" smtClean="0">
              <a:ln w="11430"/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4000" b="1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</a:rPr>
              <a:t>объем жидкости</a:t>
            </a:r>
            <a:r>
              <a:rPr lang="en-US" sz="4000" b="1" dirty="0" smtClean="0">
                <a:ln w="11430"/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US" sz="4000" b="1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smtClean="0">
                <a:ln w="1143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n w="11430"/>
                <a:solidFill>
                  <a:schemeClr val="bg1"/>
                </a:solidFill>
              </a:rPr>
              <a:t> -</a:t>
            </a:r>
            <a:r>
              <a:rPr lang="en-US" sz="4000" b="1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</a:rPr>
              <a:t>объем жидкости и </a:t>
            </a:r>
          </a:p>
          <a:p>
            <a:pPr algn="just"/>
            <a:r>
              <a:rPr lang="ru-RU" sz="4000" b="1" dirty="0" smtClean="0">
                <a:ln w="11430"/>
                <a:solidFill>
                  <a:schemeClr val="bg1">
                    <a:lumMod val="95000"/>
                    <a:lumOff val="5000"/>
                  </a:schemeClr>
                </a:solidFill>
              </a:rPr>
              <a:t>       тела</a:t>
            </a:r>
            <a:endParaRPr lang="en-US" sz="2800" b="1" dirty="0" smtClean="0">
              <a:ln w="11430"/>
              <a:solidFill>
                <a:srgbClr val="FF0000"/>
              </a:solidFill>
            </a:endParaRPr>
          </a:p>
          <a:p>
            <a:pPr algn="just"/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195" name="Picture 3" descr="C:\Users\Компьютер\Desktop\со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114800"/>
            <a:ext cx="2975353" cy="199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Мензурка </a:t>
            </a: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 С помощью ПАЛЕТКИ: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</a:t>
            </a:r>
            <a:endParaRPr lang="ru-RU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–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высота тела</a:t>
            </a: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 = nS</a:t>
            </a:r>
            <a:r>
              <a:rPr lang="en-US" sz="4000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½</a:t>
            </a: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en-US" sz="4000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56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площадь основания</a:t>
            </a:r>
            <a:endParaRPr lang="en-US" sz="1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число целых квадратиков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число нецелых квадратиков</a:t>
            </a:r>
            <a:endPara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4700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см²</a:t>
            </a:r>
            <a:endParaRPr lang="ru-RU" sz="5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buNone/>
            </a:pP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8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499"/>
            <a:ext cx="6858001" cy="381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38503" y="3238499"/>
            <a:ext cx="6858001" cy="381001"/>
          </a:xfrm>
          <a:prstGeom prst="rect">
            <a:avLst/>
          </a:prstGeom>
          <a:noFill/>
        </p:spPr>
      </p:pic>
      <p:pic>
        <p:nvPicPr>
          <p:cNvPr id="5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24499" y="3238500"/>
            <a:ext cx="6858001" cy="381001"/>
          </a:xfrm>
          <a:prstGeom prst="rect">
            <a:avLst/>
          </a:prstGeom>
          <a:noFill/>
        </p:spPr>
      </p:pic>
      <p:pic>
        <p:nvPicPr>
          <p:cNvPr id="6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923"/>
          </a:xfrm>
          <a:prstGeom prst="rect">
            <a:avLst/>
          </a:prstGeom>
          <a:noFill/>
        </p:spPr>
      </p:pic>
      <p:pic>
        <p:nvPicPr>
          <p:cNvPr id="7" name="Picture 5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64077"/>
            <a:ext cx="9144000" cy="39392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95400" y="609600"/>
            <a:ext cx="6564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Единицы измерения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1676400"/>
            <a:ext cx="5428794" cy="38266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кубический метр (1 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>
              <a:buFontTx/>
              <a:buChar char="-"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кубический миллиметр (1 мм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>
              <a:buFontTx/>
              <a:buChar char="-"/>
            </a:pPr>
            <a:endParaRPr lang="ru-RU" sz="2800" b="1" baseline="30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кубический сантиметр (1 см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>
              <a:buFontTx/>
              <a:buChar char="-"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кубический дециметр (1 дм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>
              <a:buFontTx/>
              <a:buChar char="-"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кубический километр (1 км</a:t>
            </a:r>
            <a:r>
              <a:rPr lang="ru-RU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</p:txBody>
      </p:sp>
      <p:pic>
        <p:nvPicPr>
          <p:cNvPr id="7171" name="Picture 3" descr="C:\Users\Компьютер\Desktop\уч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2956031" cy="449103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419600" y="5029200"/>
            <a:ext cx="28857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см</a:t>
            </a:r>
            <a:r>
              <a:rPr lang="ru-RU" sz="4000" b="1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1 мл </a:t>
            </a:r>
            <a:endParaRPr lang="en-US" sz="4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847</TotalTime>
  <Words>219</Words>
  <PresentationFormat>Экран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  <vt:variant>
        <vt:lpstr>Произвольные показы</vt:lpstr>
      </vt:variant>
      <vt:variant>
        <vt:i4>2</vt:i4>
      </vt:variant>
    </vt:vector>
  </HeadingPairs>
  <TitlesOfParts>
    <vt:vector size="15" baseType="lpstr">
      <vt:lpstr>Яркая</vt:lpstr>
      <vt:lpstr>Слайд 1</vt:lpstr>
      <vt:lpstr>Слайд 2</vt:lpstr>
      <vt:lpstr>Слайд 3</vt:lpstr>
      <vt:lpstr> Объем – это свойство тела занимать часть пространства. </vt:lpstr>
      <vt:lpstr>Слайд 5</vt:lpstr>
      <vt:lpstr>Слайд 6</vt:lpstr>
      <vt:lpstr>Мензурка </vt:lpstr>
      <vt:lpstr>2. С помощью ПАЛЕТКИ:</vt:lpstr>
      <vt:lpstr>Слайд 9</vt:lpstr>
      <vt:lpstr>Слайд 10</vt:lpstr>
      <vt:lpstr>Слайд 11</vt:lpstr>
      <vt:lpstr>Слайд 12</vt:lpstr>
      <vt:lpstr>Произвольный показ 1</vt:lpstr>
      <vt:lpstr>Произвольный показ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www.PHILka.RU</cp:lastModifiedBy>
  <cp:revision>85</cp:revision>
  <dcterms:created xsi:type="dcterms:W3CDTF">2013-03-21T08:05:27Z</dcterms:created>
  <dcterms:modified xsi:type="dcterms:W3CDTF">2013-12-02T15:19:44Z</dcterms:modified>
</cp:coreProperties>
</file>