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0" r:id="rId3"/>
    <p:sldId id="269" r:id="rId4"/>
    <p:sldId id="274" r:id="rId5"/>
    <p:sldId id="271" r:id="rId6"/>
    <p:sldId id="272" r:id="rId7"/>
    <p:sldId id="273" r:id="rId8"/>
    <p:sldId id="268" r:id="rId9"/>
    <p:sldId id="276" r:id="rId10"/>
    <p:sldId id="278" r:id="rId11"/>
    <p:sldId id="261" r:id="rId12"/>
    <p:sldId id="275" r:id="rId13"/>
    <p:sldId id="264" r:id="rId14"/>
    <p:sldId id="277" r:id="rId15"/>
    <p:sldId id="257" r:id="rId16"/>
    <p:sldId id="266" r:id="rId17"/>
    <p:sldId id="263" r:id="rId18"/>
    <p:sldId id="260" r:id="rId19"/>
    <p:sldId id="265" r:id="rId20"/>
    <p:sldId id="267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75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да</c:v>
                </c:pt>
                <c:pt idx="1">
                  <c:v>нет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0.95000000000000051</c:v>
                </c:pt>
                <c:pt idx="1">
                  <c:v>5.0000000000000044E-2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да</c:v>
                </c:pt>
                <c:pt idx="1">
                  <c:v>нет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да</c:v>
                </c:pt>
                <c:pt idx="1">
                  <c:v>нет</c:v>
                </c:pt>
                <c:pt idx="2">
                  <c:v>сделаю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30</c:v>
                </c:pt>
                <c:pt idx="2">
                  <c:v>25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advClick="0" advTm="0">
    <p:wheel spokes="8"/>
    <p:sndAc>
      <p:stSnd>
        <p:snd r:embed="rId1" name="синица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41EDC9-2D30-4308-A16E-72ACD84A1FD4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F79822-4AF4-4000-A3C9-780A9FF41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0">
    <p:wheel spokes="8"/>
    <p:sndAc>
      <p:stSnd>
        <p:snd r:embed="rId13" name="синица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зображение1111 02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-180528" y="0"/>
            <a:ext cx="9505056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184482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00FF"/>
                </a:solidFill>
              </a:rPr>
              <a:t>Социальный проект </a:t>
            </a:r>
          </a:p>
          <a:p>
            <a:pPr algn="ctr"/>
            <a:r>
              <a:rPr lang="ru-RU" sz="4800" b="1" i="1" dirty="0" smtClean="0">
                <a:solidFill>
                  <a:srgbClr val="0000FF"/>
                </a:solidFill>
              </a:rPr>
              <a:t>«Пусть зима будет доброй!»</a:t>
            </a:r>
            <a:endParaRPr lang="ru-RU" sz="4800" b="1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7667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Муниципальное казенное общеобразовательное учреждение средняя общеобразовательная школа села Новая </a:t>
            </a:r>
            <a:r>
              <a:rPr lang="ru-RU" i="1" dirty="0" err="1" smtClean="0"/>
              <a:t>Смаиль</a:t>
            </a:r>
            <a:endParaRPr lang="ru-RU" i="1" dirty="0" smtClean="0"/>
          </a:p>
          <a:p>
            <a:pPr algn="ctr"/>
            <a:r>
              <a:rPr lang="ru-RU" i="1" dirty="0" smtClean="0"/>
              <a:t> </a:t>
            </a:r>
            <a:r>
              <a:rPr lang="ru-RU" i="1" dirty="0" err="1" smtClean="0"/>
              <a:t>Малмыжского</a:t>
            </a:r>
            <a:r>
              <a:rPr lang="ru-RU" i="1" dirty="0" smtClean="0"/>
              <a:t> района Кировской области</a:t>
            </a:r>
            <a:endParaRPr lang="ru-RU" i="1" dirty="0"/>
          </a:p>
        </p:txBody>
      </p:sp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23528" y="4653136"/>
            <a:ext cx="3528392" cy="12241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</a:p>
          <a:p>
            <a:r>
              <a:rPr lang="ru-RU" sz="5500" dirty="0" smtClean="0">
                <a:solidFill>
                  <a:srgbClr val="0000FF"/>
                </a:solidFill>
              </a:rPr>
              <a:t>Знаешь ли ты зимующих птиц?</a:t>
            </a:r>
            <a:endParaRPr lang="ru-RU" sz="5500" dirty="0">
              <a:solidFill>
                <a:srgbClr val="0000FF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16016" y="5157192"/>
            <a:ext cx="3528392" cy="136815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Есть ли у вас кормушка?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2"/>
          </p:nvPr>
        </p:nvGraphicFramePr>
        <p:xfrm>
          <a:off x="323528" y="548680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716016" y="1052736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931224" cy="79208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основной. Реализация разработанного проекта.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363272" cy="484632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Цель:</a:t>
            </a:r>
            <a:r>
              <a:rPr lang="ru-RU" i="1" dirty="0" smtClean="0"/>
              <a:t> реализация проекта в жизнь.</a:t>
            </a:r>
          </a:p>
          <a:p>
            <a:r>
              <a:rPr lang="ru-RU" b="1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- подготовка материала для проведения </a:t>
            </a:r>
            <a:r>
              <a:rPr lang="ru-RU" dirty="0" err="1" smtClean="0"/>
              <a:t>эколого</a:t>
            </a:r>
            <a:r>
              <a:rPr lang="ru-RU" dirty="0" smtClean="0"/>
              <a:t>- познавательного праздника «Как прекрасен этот мир!»;</a:t>
            </a:r>
          </a:p>
          <a:p>
            <a:pPr>
              <a:buNone/>
            </a:pPr>
            <a:r>
              <a:rPr lang="ru-RU" dirty="0" smtClean="0"/>
              <a:t>- оформление  буклета «Покормите зимой птиц!»;</a:t>
            </a:r>
          </a:p>
          <a:p>
            <a:pPr>
              <a:buNone/>
            </a:pPr>
            <a:r>
              <a:rPr lang="ru-RU" dirty="0" smtClean="0"/>
              <a:t>- изготовление кормушек и организация выставки «Птичья столовая»;</a:t>
            </a:r>
          </a:p>
          <a:p>
            <a:pPr>
              <a:buNone/>
            </a:pPr>
            <a:r>
              <a:rPr lang="ru-RU" dirty="0" smtClean="0"/>
              <a:t>- подготовка работ для выставки рисунков «Пернатые друзья».</a:t>
            </a:r>
          </a:p>
          <a:p>
            <a:r>
              <a:rPr lang="ru-RU" b="1" i="1" u="sng" dirty="0" smtClean="0"/>
              <a:t>Срок реализации: </a:t>
            </a:r>
            <a:r>
              <a:rPr lang="ru-RU" i="1" u="sng" dirty="0" smtClean="0"/>
              <a:t>с декабря 2011 года  по январь 2012 года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Заключительный. Подведение итогов работы.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147248" cy="4610912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i="1" dirty="0" smtClean="0"/>
              <a:t>Цель: </a:t>
            </a:r>
            <a:r>
              <a:rPr lang="ru-RU" sz="3000" i="1" dirty="0" smtClean="0"/>
              <a:t>выявление степени удовлетворенности результатами работы.</a:t>
            </a:r>
          </a:p>
          <a:p>
            <a:pPr>
              <a:buNone/>
            </a:pPr>
            <a:endParaRPr lang="ru-RU" sz="3000" i="1" dirty="0" smtClean="0"/>
          </a:p>
          <a:p>
            <a:r>
              <a:rPr lang="ru-RU" sz="3000" dirty="0" smtClean="0"/>
              <a:t>Задачи:</a:t>
            </a:r>
          </a:p>
          <a:p>
            <a:pPr>
              <a:buNone/>
            </a:pPr>
            <a:r>
              <a:rPr lang="ru-RU" sz="3000" dirty="0" smtClean="0"/>
              <a:t>- провести диагностику, определяющую степень удовлетворенности участников результатами проекта;</a:t>
            </a:r>
          </a:p>
          <a:p>
            <a:pPr>
              <a:buNone/>
            </a:pPr>
            <a:r>
              <a:rPr lang="ru-RU" sz="3000" dirty="0" smtClean="0"/>
              <a:t>- презентация результатов проекта, выставка работ.</a:t>
            </a:r>
          </a:p>
          <a:p>
            <a:pPr>
              <a:buNone/>
            </a:pPr>
            <a:r>
              <a:rPr lang="ru-RU" sz="3000" dirty="0" smtClean="0"/>
              <a:t> </a:t>
            </a:r>
          </a:p>
          <a:p>
            <a:r>
              <a:rPr lang="ru-RU" sz="3000" i="1" u="sng" dirty="0" smtClean="0"/>
              <a:t>Сроки реализации: январь  - февраль 2012 года</a:t>
            </a:r>
            <a:endParaRPr lang="ru-RU" sz="3000" dirty="0" smtClean="0"/>
          </a:p>
          <a:p>
            <a:pPr>
              <a:buNone/>
            </a:pPr>
            <a:r>
              <a:rPr lang="ru-RU" sz="3000" b="1" dirty="0" smtClean="0"/>
              <a:t> </a:t>
            </a:r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130876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Эколого</a:t>
            </a:r>
            <a:r>
              <a:rPr lang="ru-RU" sz="2800" dirty="0" smtClean="0"/>
              <a:t> - познавательный  праздник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«Как прекрасен этот мир!»</a:t>
            </a:r>
            <a:endParaRPr lang="ru-RU" dirty="0"/>
          </a:p>
        </p:txBody>
      </p:sp>
      <p:pic>
        <p:nvPicPr>
          <p:cNvPr id="4" name="Содержимое 3" descr="Изображение1111 008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323528" y="1772816"/>
            <a:ext cx="3521075" cy="23473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6" descr="Изображение1111 014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2627784" y="3068960"/>
            <a:ext cx="3521075" cy="23473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Изображение1111 03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364088" y="4005064"/>
            <a:ext cx="3779912" cy="2687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Варакушка – птица 2012 года </a:t>
            </a:r>
            <a:endParaRPr lang="ru-RU" dirty="0"/>
          </a:p>
        </p:txBody>
      </p:sp>
      <p:pic>
        <p:nvPicPr>
          <p:cNvPr id="6" name="Содержимое 5" descr="варакушка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679938" y="1609725"/>
            <a:ext cx="4793524" cy="4846638"/>
          </a:xfrm>
          <a:prstGeom prst="ellipse">
            <a:avLst/>
          </a:prstGeom>
          <a:ln w="63500" cap="rnd">
            <a:solidFill>
              <a:srgbClr val="0000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Кормушки мастерили на уроках технологии</a:t>
            </a:r>
            <a:endParaRPr lang="ru-RU" dirty="0"/>
          </a:p>
        </p:txBody>
      </p:sp>
      <p:pic>
        <p:nvPicPr>
          <p:cNvPr id="4" name="Содержимое 3" descr="Изображение1111 020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709083" y="1600200"/>
            <a:ext cx="3017309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6" descr="Изображение1111 021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427984" y="1556792"/>
            <a:ext cx="3017309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Кормушки делали дома</a:t>
            </a:r>
            <a:endParaRPr lang="ru-RU" dirty="0"/>
          </a:p>
        </p:txBody>
      </p:sp>
      <p:pic>
        <p:nvPicPr>
          <p:cNvPr id="4" name="Содержимое 3" descr="кормушка 017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395536" y="1844824"/>
            <a:ext cx="3978275" cy="35283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Содержимое 6" descr="кормушка 046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355976" y="2996952"/>
            <a:ext cx="3850084" cy="36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Первоклассники сделали первоклассные кормушки</a:t>
            </a:r>
            <a:endParaRPr lang="ru-RU" dirty="0"/>
          </a:p>
        </p:txBody>
      </p:sp>
      <p:pic>
        <p:nvPicPr>
          <p:cNvPr id="4" name="Содержимое 3" descr="Изображение1111 079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 rot="5400000">
            <a:off x="-50735" y="2219087"/>
            <a:ext cx="4176465" cy="31399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6" descr="Изображение1111 001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 rot="20983230">
            <a:off x="3630633" y="3153467"/>
            <a:ext cx="4423519" cy="2760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CC00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кормушки</a:t>
            </a:r>
            <a:endParaRPr lang="ru-RU" sz="4000" dirty="0"/>
          </a:p>
        </p:txBody>
      </p:sp>
      <p:pic>
        <p:nvPicPr>
          <p:cNvPr id="4" name="Содержимое 3" descr="Изображение1111 00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467544" y="3933056"/>
            <a:ext cx="2746648" cy="25649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Изображение1111 0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732240" y="1124744"/>
            <a:ext cx="2411760" cy="22319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Изображение1111 00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491880" y="3429000"/>
            <a:ext cx="3167844" cy="25202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Изображение1111 00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95536" y="1556792"/>
            <a:ext cx="2951820" cy="2160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 descr="Изображение1111 005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139952" y="476672"/>
            <a:ext cx="2520280" cy="25922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 descr="Изображение1111 006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6664271" y="4149080"/>
            <a:ext cx="2479729" cy="23042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Выставка рисунков</a:t>
            </a:r>
            <a:endParaRPr lang="ru-RU" dirty="0"/>
          </a:p>
        </p:txBody>
      </p:sp>
      <p:pic>
        <p:nvPicPr>
          <p:cNvPr id="4" name="Содержимое 3" descr="Изображение1111 019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528" y="1556792"/>
            <a:ext cx="2880320" cy="2808312"/>
          </a:xfrm>
          <a:prstGeom prst="rect">
            <a:avLst/>
          </a:prstGeom>
          <a:ln w="381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Изображение1111 02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508104" y="1628800"/>
            <a:ext cx="3168291" cy="2687960"/>
          </a:xfrm>
          <a:prstGeom prst="rect">
            <a:avLst/>
          </a:prstGeom>
          <a:ln w="381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Изображение1111 02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5400000">
            <a:off x="2587055" y="3325714"/>
            <a:ext cx="3393825" cy="3024336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    Цель: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363272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</a:t>
            </a:r>
            <a:r>
              <a:rPr lang="ru-RU" sz="5400" b="1" i="1" dirty="0" smtClean="0"/>
              <a:t>объединение усилий </a:t>
            </a:r>
            <a:r>
              <a:rPr lang="ru-RU" sz="4800" b="1" i="1" dirty="0" smtClean="0"/>
              <a:t>учащихся, родителей и учителей в организации помощи птицам зимой</a:t>
            </a:r>
            <a:r>
              <a:rPr lang="ru-RU" sz="4400" b="1" i="1" dirty="0" smtClean="0"/>
              <a:t>  </a:t>
            </a:r>
            <a:endParaRPr lang="ru-RU" sz="2400" b="1" i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i="1" dirty="0" smtClean="0"/>
              <a:t> Перспективы развития: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7931224" cy="4846320"/>
          </a:xfrm>
        </p:spPr>
        <p:txBody>
          <a:bodyPr/>
          <a:lstStyle/>
          <a:p>
            <a:pPr marL="514350" lvl="0" indent="-514350">
              <a:buNone/>
            </a:pPr>
            <a:r>
              <a:rPr lang="ru-RU" sz="3200" b="1" i="1" dirty="0" smtClean="0"/>
              <a:t>1. Провести праздник,  посвященный перелётным птицам в апреле.</a:t>
            </a:r>
          </a:p>
          <a:p>
            <a:pPr marL="514350" lvl="0" indent="-514350">
              <a:buAutoNum type="arabicPeriod"/>
            </a:pPr>
            <a:endParaRPr lang="ru-RU" sz="3200" dirty="0" smtClean="0"/>
          </a:p>
          <a:p>
            <a:pPr lvl="0">
              <a:buNone/>
            </a:pPr>
            <a:r>
              <a:rPr lang="ru-RU" sz="3200" b="1" i="1" dirty="0" smtClean="0"/>
              <a:t>2. Провести выставку скворечников.</a:t>
            </a: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Picture 2" descr="C:\Documents and Settings\User\Рабочий стол\фото скворец\DSC007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4005064"/>
            <a:ext cx="3456384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CC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/>
              <a:t>Кто лишний?</a:t>
            </a:r>
            <a:endParaRPr lang="ru-RU" dirty="0"/>
          </a:p>
        </p:txBody>
      </p:sp>
      <p:pic>
        <p:nvPicPr>
          <p:cNvPr id="4" name="Содержимое 3" descr="ворбей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27653" y="1196752"/>
            <a:ext cx="2876207" cy="2160241"/>
          </a:xfrm>
          <a:prstGeom prst="ellipse">
            <a:avLst/>
          </a:prstGeom>
          <a:ln w="63500" cap="rnd">
            <a:solidFill>
              <a:srgbClr val="CC00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дятел 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91880" y="1052736"/>
            <a:ext cx="2376264" cy="2592768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рябчик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00192" y="3387810"/>
            <a:ext cx="2664296" cy="3209542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 descr="щеголь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95536" y="4077072"/>
            <a:ext cx="2664296" cy="2550112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 descr="сойка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12160" y="980728"/>
            <a:ext cx="2952328" cy="228523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Рисунок 9" descr="соловей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347864" y="3789040"/>
            <a:ext cx="2479923" cy="2619173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Берегите природу!</a:t>
            </a:r>
            <a:endParaRPr lang="ru-RU" sz="6000" b="1" dirty="0"/>
          </a:p>
        </p:txBody>
      </p:sp>
      <p:pic>
        <p:nvPicPr>
          <p:cNvPr id="4" name="Рисунок 3" descr="736019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9781863">
            <a:off x="1046174" y="2952092"/>
            <a:ext cx="823220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CC00"/>
                </a:solidFill>
              </a:rPr>
              <a:t>Берегите природу!</a:t>
            </a:r>
            <a:endParaRPr lang="ru-RU" sz="66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3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/>
              <a:t> Нужно ли защищать  птиц зимой?</a:t>
            </a:r>
            <a:endParaRPr lang="ru-RU" sz="3200" dirty="0" smtClean="0"/>
          </a:p>
          <a:p>
            <a:pPr>
              <a:buNone/>
            </a:pPr>
            <a:r>
              <a:rPr lang="ru-RU" sz="3200" i="1" dirty="0" smtClean="0"/>
              <a:t>      Как защитить птиц зимой? </a:t>
            </a:r>
          </a:p>
          <a:p>
            <a:pPr>
              <a:buNone/>
            </a:pPr>
            <a:r>
              <a:rPr lang="ru-RU" sz="3200" i="1" dirty="0" smtClean="0"/>
              <a:t> Что я могу для этого сделать?      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Гипотеза: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9416"/>
            <a:ext cx="7848872" cy="484632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 </a:t>
            </a:r>
          </a:p>
          <a:p>
            <a:pPr>
              <a:buNone/>
            </a:pPr>
            <a:r>
              <a:rPr lang="ru-RU" b="1" i="1" dirty="0" smtClean="0"/>
              <a:t>      мы сможем наслаждаться пением птиц на своем участке, а также без ядохимикатов  сможем бороться вредителями наших садов и огородов, ведь птицы привыкнут к  нашему хорошему отношению.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147248" cy="4846320"/>
          </a:xfrm>
        </p:spPr>
        <p:txBody>
          <a:bodyPr/>
          <a:lstStyle/>
          <a:p>
            <a:pPr lvl="0">
              <a:buNone/>
            </a:pPr>
            <a:r>
              <a:rPr lang="ru-RU" sz="3200" dirty="0" smtClean="0"/>
              <a:t>1. Расширить   знания детей о птицах нашей местности.</a:t>
            </a:r>
          </a:p>
          <a:p>
            <a:pPr lvl="0">
              <a:buNone/>
            </a:pPr>
            <a:r>
              <a:rPr lang="ru-RU" sz="3200" dirty="0" smtClean="0"/>
              <a:t>2. Знать о пользе птиц в природе.</a:t>
            </a:r>
          </a:p>
          <a:p>
            <a:pPr lvl="0">
              <a:buNone/>
            </a:pPr>
            <a:r>
              <a:rPr lang="ru-RU" sz="3200" dirty="0" smtClean="0"/>
              <a:t>3. Воспитывать   бережное отношение к птицам,  желание помогать им в зимних условиях.</a:t>
            </a:r>
          </a:p>
          <a:p>
            <a:pPr lvl="0">
              <a:buNone/>
            </a:pPr>
            <a:r>
              <a:rPr lang="ru-RU" sz="3200" dirty="0" smtClean="0"/>
              <a:t>4. Учить детей изготавливать кормушки.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Продукты проекта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075240" cy="4846320"/>
          </a:xfrm>
        </p:spPr>
        <p:txBody>
          <a:bodyPr/>
          <a:lstStyle/>
          <a:p>
            <a:pPr marL="514350" lvl="0" indent="-514350">
              <a:buNone/>
            </a:pPr>
            <a:r>
              <a:rPr lang="ru-RU" sz="2800" dirty="0" smtClean="0"/>
              <a:t>1. </a:t>
            </a:r>
            <a:r>
              <a:rPr lang="ru-RU" sz="2800" dirty="0" err="1" smtClean="0"/>
              <a:t>Эколого</a:t>
            </a:r>
            <a:r>
              <a:rPr lang="ru-RU" sz="2800" dirty="0" smtClean="0"/>
              <a:t> - познавательный праздник </a:t>
            </a:r>
          </a:p>
          <a:p>
            <a:pPr marL="514350" lvl="0" indent="-514350">
              <a:buNone/>
            </a:pPr>
            <a:r>
              <a:rPr lang="ru-RU" sz="2800" dirty="0" smtClean="0"/>
              <a:t>«Как прекрасен этот мир!»</a:t>
            </a:r>
          </a:p>
          <a:p>
            <a:pPr lvl="0">
              <a:buNone/>
            </a:pPr>
            <a:r>
              <a:rPr lang="ru-RU" sz="2800" dirty="0" smtClean="0"/>
              <a:t>2. Буклет «Покормите зимой птиц!»</a:t>
            </a:r>
          </a:p>
          <a:p>
            <a:pPr lvl="0">
              <a:buNone/>
            </a:pPr>
            <a:r>
              <a:rPr lang="ru-RU" sz="2800" dirty="0" smtClean="0"/>
              <a:t>3. Выставка кормушек «Птичья столовая».</a:t>
            </a:r>
          </a:p>
          <a:p>
            <a:pPr lvl="0">
              <a:buNone/>
            </a:pPr>
            <a:r>
              <a:rPr lang="ru-RU" sz="2800" dirty="0" smtClean="0"/>
              <a:t>4. Выставка рисунков с изображением птиц «Пернатые друзья».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Срок  реализации: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среднесрочный </a:t>
            </a:r>
          </a:p>
          <a:p>
            <a:pPr algn="ctr">
              <a:buNone/>
            </a:pPr>
            <a:r>
              <a:rPr lang="ru-RU" sz="4000" dirty="0" smtClean="0"/>
              <a:t>(с октября 2011 года по февраль 2012 года)</a:t>
            </a:r>
          </a:p>
          <a:p>
            <a:endParaRPr lang="ru-RU" sz="4000" dirty="0"/>
          </a:p>
        </p:txBody>
      </p:sp>
    </p:spTree>
  </p:cSld>
  <p:clrMapOvr>
    <a:masterClrMapping/>
  </p:clrMapOvr>
  <p:transition spd="med" advClick="0" advTm="500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8064896" cy="20288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Этапы работы над проектом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 </a:t>
            </a:r>
            <a:r>
              <a:rPr lang="ru-RU" sz="3600" dirty="0" smtClean="0"/>
              <a:t>1. Подготовительный. Разработка социального проекта.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2204864"/>
            <a:ext cx="8640960" cy="439248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ru-RU" sz="3000" dirty="0" smtClean="0"/>
          </a:p>
          <a:p>
            <a:r>
              <a:rPr lang="ru-RU" sz="3000" b="1" i="1" dirty="0" smtClean="0"/>
              <a:t>Цель: </a:t>
            </a:r>
            <a:r>
              <a:rPr lang="ru-RU" sz="3000" i="1" dirty="0" smtClean="0"/>
              <a:t>организация участников на создание проекта.</a:t>
            </a:r>
          </a:p>
          <a:p>
            <a:r>
              <a:rPr lang="ru-RU" sz="3000" b="1" dirty="0" smtClean="0"/>
              <a:t>Задачи:</a:t>
            </a:r>
          </a:p>
          <a:p>
            <a:pPr>
              <a:buNone/>
            </a:pPr>
            <a:r>
              <a:rPr lang="ru-RU" sz="3000" dirty="0" smtClean="0"/>
              <a:t>- создать проектную группу;</a:t>
            </a:r>
          </a:p>
          <a:p>
            <a:pPr>
              <a:buNone/>
            </a:pPr>
            <a:r>
              <a:rPr lang="ru-RU" sz="3000" dirty="0" smtClean="0"/>
              <a:t>- изучить литературу и опыт по проблеме;</a:t>
            </a:r>
          </a:p>
          <a:p>
            <a:pPr>
              <a:buNone/>
            </a:pPr>
            <a:r>
              <a:rPr lang="ru-RU" sz="3000" dirty="0" smtClean="0"/>
              <a:t>-изучить возможности и потребности ОУ и жителей села;</a:t>
            </a:r>
          </a:p>
          <a:p>
            <a:pPr>
              <a:buNone/>
            </a:pPr>
            <a:r>
              <a:rPr lang="ru-RU" sz="3000" dirty="0" smtClean="0"/>
              <a:t> </a:t>
            </a:r>
          </a:p>
          <a:p>
            <a:pPr>
              <a:buNone/>
            </a:pPr>
            <a:r>
              <a:rPr lang="ru-RU" b="1" i="1" u="sng" dirty="0" smtClean="0"/>
              <a:t>Срок реализации: </a:t>
            </a:r>
            <a:r>
              <a:rPr lang="ru-RU" i="1" u="sng" dirty="0" smtClean="0"/>
              <a:t>октябрь, ноябрь 2011 года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0">
    <p:wheel spokes="8"/>
    <p:sndAc>
      <p:stSnd>
        <p:snd r:embed="rId2" name="синица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4283968" y="0"/>
            <a:ext cx="4680520" cy="3068960"/>
          </a:xfrm>
          <a:prstGeom prst="cloudCallout">
            <a:avLst>
              <a:gd name="adj1" fmla="val -40928"/>
              <a:gd name="adj2" fmla="val 8269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Анкета </a:t>
            </a:r>
          </a:p>
          <a:p>
            <a:pPr algn="ctr"/>
            <a:r>
              <a:rPr lang="ru-RU" sz="3200" dirty="0" smtClean="0"/>
              <a:t>«Пусть зима будет доброй!»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395536" y="692696"/>
            <a:ext cx="3240360" cy="151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Назови понравившуюся птицу!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179512" y="2492896"/>
            <a:ext cx="2520280" cy="11521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Знаешь ли ты зимующих птиц?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539552" y="4221088"/>
            <a:ext cx="2232248" cy="11521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Есть ли у вас кормушка?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6300192" y="3789040"/>
            <a:ext cx="2232248" cy="16561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 кем ты смастерил кормушку?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699792" y="4365104"/>
            <a:ext cx="3096344" cy="22322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Любишь ли наблюдать за поведением птиц, которые прилетают к твоей кормушке?</a:t>
            </a:r>
            <a:endParaRPr lang="ru-RU" dirty="0"/>
          </a:p>
        </p:txBody>
      </p:sp>
    </p:spTree>
  </p:cSld>
  <p:clrMapOvr>
    <a:masterClrMapping/>
  </p:clrMapOvr>
  <p:transition advClick="0" advTm="3000">
    <p:wheel spokes="8"/>
    <p:sndAc>
      <p:stSnd>
        <p:snd r:embed="rId2" name="синица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rgbClr val="7030A0"/>
      </a:dk1>
      <a:lt1>
        <a:srgbClr val="00B0F0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434</Words>
  <Application>Microsoft Office PowerPoint</Application>
  <PresentationFormat>Экран (4:3)</PresentationFormat>
  <Paragraphs>81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Слайд 1</vt:lpstr>
      <vt:lpstr>    Цель:</vt:lpstr>
      <vt:lpstr>Проблема проекта:</vt:lpstr>
      <vt:lpstr>Гипотеза:</vt:lpstr>
      <vt:lpstr>Ожидаемые результаты:</vt:lpstr>
      <vt:lpstr>Продукты проекта</vt:lpstr>
      <vt:lpstr>Срок  реализации: </vt:lpstr>
      <vt:lpstr>      Этапы работы над проектом   1. Подготовительный. Разработка социального проекта.</vt:lpstr>
      <vt:lpstr> </vt:lpstr>
      <vt:lpstr>Слайд 10</vt:lpstr>
      <vt:lpstr>         2. основной. Реализация разработанного проекта.</vt:lpstr>
      <vt:lpstr>3. Заключительный. Подведение итогов работы.</vt:lpstr>
      <vt:lpstr>Эколого - познавательный  праздник «Как прекрасен этот мир!»</vt:lpstr>
      <vt:lpstr>  Варакушка – птица 2012 года </vt:lpstr>
      <vt:lpstr>   Кормушки мастерили на уроках технологии</vt:lpstr>
      <vt:lpstr>Кормушки делали дома</vt:lpstr>
      <vt:lpstr>Первоклассники сделали первоклассные кормушки</vt:lpstr>
      <vt:lpstr>кормушки</vt:lpstr>
      <vt:lpstr>Выставка рисунков</vt:lpstr>
      <vt:lpstr>     Перспективы развития: </vt:lpstr>
      <vt:lpstr>Кто лишний?</vt:lpstr>
      <vt:lpstr>Слайд 22</vt:lpstr>
    </vt:vector>
  </TitlesOfParts>
  <Company>МОУ СОШ с.Н-Смаиль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Admin</cp:lastModifiedBy>
  <cp:revision>22</cp:revision>
  <dcterms:created xsi:type="dcterms:W3CDTF">2012-02-20T04:46:52Z</dcterms:created>
  <dcterms:modified xsi:type="dcterms:W3CDTF">2013-03-15T19:05:38Z</dcterms:modified>
</cp:coreProperties>
</file>