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notesMasterIdLst>
    <p:notesMasterId r:id="rId15"/>
  </p:notesMasterIdLst>
  <p:sldIdLst>
    <p:sldId id="282" r:id="rId2"/>
    <p:sldId id="268" r:id="rId3"/>
    <p:sldId id="262" r:id="rId4"/>
    <p:sldId id="279" r:id="rId5"/>
    <p:sldId id="260" r:id="rId6"/>
    <p:sldId id="265" r:id="rId7"/>
    <p:sldId id="270" r:id="rId8"/>
    <p:sldId id="271" r:id="rId9"/>
    <p:sldId id="281" r:id="rId10"/>
    <p:sldId id="274" r:id="rId11"/>
    <p:sldId id="275" r:id="rId12"/>
    <p:sldId id="276" r:id="rId13"/>
    <p:sldId id="269" r:id="rId14"/>
  </p:sldIdLst>
  <p:sldSz cx="9144000" cy="6858000" type="screen4x3"/>
  <p:notesSz cx="6858000" cy="9144000"/>
  <p:custShowLst>
    <p:custShow name="Произвольный показ 1" id="0">
      <p:sldLst>
        <p:sld r:id="rId3"/>
      </p:sldLst>
    </p:custShow>
  </p:custShow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96600"/>
    <a:srgbClr val="FFCC00"/>
    <a:srgbClr val="333399"/>
    <a:srgbClr val="009900"/>
    <a:srgbClr val="FF6600"/>
    <a:srgbClr val="000000"/>
    <a:srgbClr val="E7710F"/>
    <a:srgbClr val="008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5977" autoAdjust="0"/>
  </p:normalViewPr>
  <p:slideViewPr>
    <p:cSldViewPr>
      <p:cViewPr>
        <p:scale>
          <a:sx n="50" d="100"/>
          <a:sy n="50" d="100"/>
        </p:scale>
        <p:origin x="-41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10A3B5-4115-4296-AA6E-7CEF919561C5}" type="doc">
      <dgm:prSet loTypeId="urn:microsoft.com/office/officeart/2005/8/layout/process4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AC066D1-096A-456B-8BA8-30EA9A7CB1F5}">
      <dgm:prSet custT="1"/>
      <dgm:spPr>
        <a:gradFill flip="none" rotWithShape="0">
          <a:gsLst>
            <a:gs pos="0">
              <a:srgbClr val="FF0000">
                <a:shade val="30000"/>
                <a:satMod val="115000"/>
              </a:srgbClr>
            </a:gs>
            <a:gs pos="50000">
              <a:srgbClr val="FF0000">
                <a:shade val="67500"/>
                <a:satMod val="115000"/>
              </a:srgbClr>
            </a:gs>
            <a:gs pos="100000">
              <a:srgbClr val="FF0000">
                <a:shade val="100000"/>
                <a:satMod val="115000"/>
              </a:srgbClr>
            </a:gs>
          </a:gsLst>
          <a:path path="circle">
            <a:fillToRect r="100000" b="100000"/>
          </a:path>
          <a:tileRect l="-100000" t="-100000"/>
        </a:gradFill>
      </dgm:spPr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Общий инструктаж</a:t>
          </a:r>
          <a:endParaRPr lang="ru-RU" sz="1400" b="1" dirty="0">
            <a:solidFill>
              <a:schemeClr val="tx1"/>
            </a:solidFill>
          </a:endParaRPr>
        </a:p>
      </dgm:t>
    </dgm:pt>
    <dgm:pt modelId="{B4442A0E-F6B2-427B-AABE-0D22535F48E0}" type="parTrans" cxnId="{E7EB3FE8-47E2-4631-8875-DEED3408A708}">
      <dgm:prSet/>
      <dgm:spPr/>
      <dgm:t>
        <a:bodyPr/>
        <a:lstStyle/>
        <a:p>
          <a:endParaRPr lang="ru-RU"/>
        </a:p>
      </dgm:t>
    </dgm:pt>
    <dgm:pt modelId="{AED935E7-C983-454D-B902-7D55B9DC7E46}" type="sibTrans" cxnId="{E7EB3FE8-47E2-4631-8875-DEED3408A708}">
      <dgm:prSet/>
      <dgm:spPr/>
      <dgm:t>
        <a:bodyPr/>
        <a:lstStyle/>
        <a:p>
          <a:endParaRPr lang="ru-RU"/>
        </a:p>
      </dgm:t>
    </dgm:pt>
    <dgm:pt modelId="{6A20AE07-14E2-4C95-9D13-7B5B491A8E10}">
      <dgm:prSet custT="1"/>
      <dgm:spPr>
        <a:gradFill flip="none" rotWithShape="1">
          <a:gsLst>
            <a:gs pos="0">
              <a:srgbClr val="FF0000">
                <a:shade val="30000"/>
                <a:satMod val="115000"/>
                <a:alpha val="16000"/>
              </a:srgbClr>
            </a:gs>
            <a:gs pos="50000">
              <a:srgbClr val="FF0000">
                <a:shade val="67500"/>
                <a:satMod val="115000"/>
              </a:srgbClr>
            </a:gs>
            <a:gs pos="100000">
              <a:srgbClr val="FF0000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ru-RU" sz="1100" dirty="0" smtClean="0">
              <a:solidFill>
                <a:srgbClr val="000000"/>
              </a:solidFill>
            </a:rPr>
            <a:t>ИОТ-011-1Ф-2008                                                        Правила пользования учебным кабинетом</a:t>
          </a:r>
          <a:endParaRPr lang="ru-RU" sz="1100" dirty="0">
            <a:solidFill>
              <a:srgbClr val="000000"/>
            </a:solidFill>
          </a:endParaRPr>
        </a:p>
      </dgm:t>
    </dgm:pt>
    <dgm:pt modelId="{9A693B53-FD33-4E14-9EB8-E11FF29963FE}" type="parTrans" cxnId="{BF822954-F496-4C10-9DF6-5D6395BA1F7F}">
      <dgm:prSet/>
      <dgm:spPr/>
      <dgm:t>
        <a:bodyPr/>
        <a:lstStyle/>
        <a:p>
          <a:endParaRPr lang="ru-RU"/>
        </a:p>
      </dgm:t>
    </dgm:pt>
    <dgm:pt modelId="{C93C709A-E74A-4A0D-A7E9-2621F41E3CBC}" type="sibTrans" cxnId="{BF822954-F496-4C10-9DF6-5D6395BA1F7F}">
      <dgm:prSet/>
      <dgm:spPr/>
      <dgm:t>
        <a:bodyPr/>
        <a:lstStyle/>
        <a:p>
          <a:endParaRPr lang="ru-RU"/>
        </a:p>
      </dgm:t>
    </dgm:pt>
    <dgm:pt modelId="{A1D41000-DDAA-4F59-A6D8-62433122CED1}">
      <dgm:prSet custT="1"/>
      <dgm:spPr>
        <a:gradFill flip="none" rotWithShape="1">
          <a:gsLst>
            <a:gs pos="0">
              <a:srgbClr val="FF0000">
                <a:shade val="30000"/>
                <a:satMod val="115000"/>
                <a:alpha val="16000"/>
              </a:srgbClr>
            </a:gs>
            <a:gs pos="50000">
              <a:srgbClr val="FF0000">
                <a:shade val="67500"/>
                <a:satMod val="115000"/>
              </a:srgbClr>
            </a:gs>
            <a:gs pos="100000">
              <a:srgbClr val="FF0000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ru-RU" sz="1100" dirty="0" smtClean="0">
              <a:solidFill>
                <a:srgbClr val="000000"/>
              </a:solidFill>
            </a:rPr>
            <a:t>ИОТ-011-2Ф-2008                                                           Правила поведения учащихся в кабинете физики</a:t>
          </a:r>
          <a:endParaRPr lang="ru-RU" sz="1100" dirty="0">
            <a:solidFill>
              <a:srgbClr val="000000"/>
            </a:solidFill>
          </a:endParaRPr>
        </a:p>
      </dgm:t>
    </dgm:pt>
    <dgm:pt modelId="{532B1C5F-D32A-4B65-A235-DCCED5E94810}" type="parTrans" cxnId="{EBDE79A1-A334-4D95-B447-888AF4023BC7}">
      <dgm:prSet/>
      <dgm:spPr/>
      <dgm:t>
        <a:bodyPr/>
        <a:lstStyle/>
        <a:p>
          <a:endParaRPr lang="ru-RU"/>
        </a:p>
      </dgm:t>
    </dgm:pt>
    <dgm:pt modelId="{70463F2C-FE39-47FF-BF53-5F11C4742C46}" type="sibTrans" cxnId="{EBDE79A1-A334-4D95-B447-888AF4023BC7}">
      <dgm:prSet/>
      <dgm:spPr/>
      <dgm:t>
        <a:bodyPr/>
        <a:lstStyle/>
        <a:p>
          <a:endParaRPr lang="ru-RU"/>
        </a:p>
      </dgm:t>
    </dgm:pt>
    <dgm:pt modelId="{3017BD83-7484-4E6A-8D9B-64C9612EA5C6}">
      <dgm:prSet custT="1"/>
      <dgm:spPr>
        <a:gradFill flip="none" rotWithShape="1">
          <a:gsLst>
            <a:gs pos="0">
              <a:srgbClr val="FF0000">
                <a:shade val="30000"/>
                <a:satMod val="115000"/>
                <a:alpha val="16000"/>
              </a:srgbClr>
            </a:gs>
            <a:gs pos="50000">
              <a:srgbClr val="FF0000">
                <a:shade val="67500"/>
                <a:satMod val="115000"/>
              </a:srgbClr>
            </a:gs>
            <a:gs pos="100000">
              <a:srgbClr val="FF0000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ru-RU" sz="1100" baseline="0" dirty="0" smtClean="0">
              <a:solidFill>
                <a:srgbClr val="000000"/>
              </a:solidFill>
            </a:rPr>
            <a:t>ИПБ </a:t>
          </a:r>
          <a:r>
            <a:rPr lang="en-US" sz="1100" baseline="0" dirty="0" smtClean="0">
              <a:solidFill>
                <a:srgbClr val="000000"/>
              </a:solidFill>
            </a:rPr>
            <a:t>001-2008</a:t>
          </a:r>
          <a:r>
            <a:rPr lang="ru-RU" sz="1100" baseline="0" dirty="0" smtClean="0">
              <a:solidFill>
                <a:srgbClr val="000000"/>
              </a:solidFill>
            </a:rPr>
            <a:t>                                               </a:t>
          </a:r>
          <a:r>
            <a:rPr lang="ru-RU" sz="1100" dirty="0" smtClean="0">
              <a:solidFill>
                <a:srgbClr val="000000"/>
              </a:solidFill>
            </a:rPr>
            <a:t>Инструкция</a:t>
          </a:r>
          <a:r>
            <a:rPr lang="ru-RU" sz="1100" baseline="0" dirty="0" smtClean="0">
              <a:solidFill>
                <a:srgbClr val="000000"/>
              </a:solidFill>
            </a:rPr>
            <a:t> пожарной безопасности</a:t>
          </a:r>
          <a:endParaRPr lang="ru-RU" sz="1100" baseline="0" dirty="0">
            <a:solidFill>
              <a:srgbClr val="000000"/>
            </a:solidFill>
          </a:endParaRPr>
        </a:p>
      </dgm:t>
    </dgm:pt>
    <dgm:pt modelId="{62813007-61DA-4F48-BE28-A25C4161035E}" type="parTrans" cxnId="{3ECD43BA-3BC4-45B5-A415-96BA2F00725E}">
      <dgm:prSet/>
      <dgm:spPr/>
      <dgm:t>
        <a:bodyPr/>
        <a:lstStyle/>
        <a:p>
          <a:endParaRPr lang="ru-RU"/>
        </a:p>
      </dgm:t>
    </dgm:pt>
    <dgm:pt modelId="{66F48B22-3D19-43A8-9778-83AA0E15A023}" type="sibTrans" cxnId="{3ECD43BA-3BC4-45B5-A415-96BA2F00725E}">
      <dgm:prSet/>
      <dgm:spPr/>
      <dgm:t>
        <a:bodyPr/>
        <a:lstStyle/>
        <a:p>
          <a:endParaRPr lang="ru-RU"/>
        </a:p>
      </dgm:t>
    </dgm:pt>
    <dgm:pt modelId="{C5460970-1DD8-40A3-A28F-E24FD43D9C99}">
      <dgm:prSet custT="1"/>
      <dgm:spPr>
        <a:gradFill flip="none" rotWithShape="1">
          <a:gsLst>
            <a:gs pos="0">
              <a:srgbClr val="FF0000">
                <a:shade val="30000"/>
                <a:satMod val="115000"/>
                <a:alpha val="16000"/>
              </a:srgbClr>
            </a:gs>
            <a:gs pos="50000">
              <a:srgbClr val="FF0000">
                <a:shade val="67500"/>
                <a:satMod val="115000"/>
              </a:srgbClr>
            </a:gs>
            <a:gs pos="100000">
              <a:srgbClr val="FF0000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ru-RU" sz="1100" baseline="0" dirty="0" smtClean="0">
              <a:solidFill>
                <a:srgbClr val="000000"/>
              </a:solidFill>
            </a:rPr>
            <a:t>ИТБ-004-2008 Инструктаж при чрезвычайных ситуациях</a:t>
          </a:r>
          <a:endParaRPr lang="ru-RU" sz="1100" dirty="0">
            <a:solidFill>
              <a:srgbClr val="000000"/>
            </a:solidFill>
          </a:endParaRPr>
        </a:p>
      </dgm:t>
    </dgm:pt>
    <dgm:pt modelId="{DA359B9E-1FA2-4288-A76E-C39691D16941}" type="parTrans" cxnId="{0478D9A1-106F-4B51-B707-569D426DD88F}">
      <dgm:prSet/>
      <dgm:spPr/>
      <dgm:t>
        <a:bodyPr/>
        <a:lstStyle/>
        <a:p>
          <a:endParaRPr lang="ru-RU"/>
        </a:p>
      </dgm:t>
    </dgm:pt>
    <dgm:pt modelId="{EE9028A5-18BE-40A7-A44E-3DCFD91A2087}" type="sibTrans" cxnId="{0478D9A1-106F-4B51-B707-569D426DD88F}">
      <dgm:prSet/>
      <dgm:spPr/>
      <dgm:t>
        <a:bodyPr/>
        <a:lstStyle/>
        <a:p>
          <a:endParaRPr lang="ru-RU"/>
        </a:p>
      </dgm:t>
    </dgm:pt>
    <dgm:pt modelId="{24135EF2-858A-4F24-8EE3-251056102D09}">
      <dgm:prSet custT="1"/>
      <dgm:spPr>
        <a:gradFill flip="none" rotWithShape="1">
          <a:gsLst>
            <a:gs pos="0">
              <a:srgbClr val="FF0000">
                <a:shade val="30000"/>
                <a:satMod val="115000"/>
                <a:alpha val="16000"/>
              </a:srgbClr>
            </a:gs>
            <a:gs pos="50000">
              <a:srgbClr val="FF0000">
                <a:shade val="67500"/>
                <a:satMod val="115000"/>
              </a:srgbClr>
            </a:gs>
            <a:gs pos="100000">
              <a:srgbClr val="FF0000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ru-RU" sz="1100" dirty="0" smtClean="0">
              <a:solidFill>
                <a:srgbClr val="000000"/>
              </a:solidFill>
            </a:rPr>
            <a:t>ИОТ-011-2008                                             Инструктаж по охране труда в кабинете физики</a:t>
          </a:r>
          <a:endParaRPr lang="ru-RU" sz="1100" dirty="0">
            <a:solidFill>
              <a:srgbClr val="000000"/>
            </a:solidFill>
          </a:endParaRPr>
        </a:p>
      </dgm:t>
    </dgm:pt>
    <dgm:pt modelId="{41AA4243-A00E-4853-9117-1033FE0E7EA8}" type="parTrans" cxnId="{DFDDCCC1-1369-44A2-9498-0B9C859D73F5}">
      <dgm:prSet/>
      <dgm:spPr/>
      <dgm:t>
        <a:bodyPr/>
        <a:lstStyle/>
        <a:p>
          <a:endParaRPr lang="ru-RU"/>
        </a:p>
      </dgm:t>
    </dgm:pt>
    <dgm:pt modelId="{6896A0FB-C93A-4DE6-8ECE-162BEA614797}" type="sibTrans" cxnId="{DFDDCCC1-1369-44A2-9498-0B9C859D73F5}">
      <dgm:prSet/>
      <dgm:spPr/>
      <dgm:t>
        <a:bodyPr/>
        <a:lstStyle/>
        <a:p>
          <a:endParaRPr lang="ru-RU"/>
        </a:p>
      </dgm:t>
    </dgm:pt>
    <dgm:pt modelId="{088F7D11-9DEC-4FDE-954B-98C4547E10D1}">
      <dgm:prSet custT="1"/>
      <dgm:spPr>
        <a:gradFill flip="none" rotWithShape="1">
          <a:gsLst>
            <a:gs pos="0">
              <a:srgbClr val="FF0000">
                <a:shade val="30000"/>
                <a:satMod val="115000"/>
                <a:alpha val="16000"/>
              </a:srgbClr>
            </a:gs>
            <a:gs pos="50000">
              <a:srgbClr val="FF0000">
                <a:shade val="67500"/>
                <a:satMod val="115000"/>
              </a:srgbClr>
            </a:gs>
            <a:gs pos="100000">
              <a:srgbClr val="FF0000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ru-RU" sz="1100" dirty="0" smtClean="0">
              <a:solidFill>
                <a:srgbClr val="000000"/>
              </a:solidFill>
            </a:rPr>
            <a:t>ИТБ-005-2008 </a:t>
          </a:r>
          <a:r>
            <a:rPr lang="ru-RU" sz="1100" baseline="0" dirty="0" smtClean="0">
              <a:solidFill>
                <a:srgbClr val="000000"/>
              </a:solidFill>
            </a:rPr>
            <a:t>Инструкция техники безопасности при аварийных ситуациях</a:t>
          </a:r>
          <a:endParaRPr lang="ru-RU" sz="1100" dirty="0">
            <a:solidFill>
              <a:srgbClr val="000000"/>
            </a:solidFill>
          </a:endParaRPr>
        </a:p>
      </dgm:t>
    </dgm:pt>
    <dgm:pt modelId="{C123365E-6787-467F-A060-2D176F14EC00}" type="parTrans" cxnId="{836BB6B6-B0E9-45C1-B0CE-44924DD1DFCD}">
      <dgm:prSet/>
      <dgm:spPr/>
      <dgm:t>
        <a:bodyPr/>
        <a:lstStyle/>
        <a:p>
          <a:endParaRPr lang="ru-RU"/>
        </a:p>
      </dgm:t>
    </dgm:pt>
    <dgm:pt modelId="{210EDD5B-5BC1-4E17-BF7B-F9DD3B710F95}" type="sibTrans" cxnId="{836BB6B6-B0E9-45C1-B0CE-44924DD1DFCD}">
      <dgm:prSet/>
      <dgm:spPr/>
      <dgm:t>
        <a:bodyPr/>
        <a:lstStyle/>
        <a:p>
          <a:endParaRPr lang="ru-RU"/>
        </a:p>
      </dgm:t>
    </dgm:pt>
    <dgm:pt modelId="{2871C24D-EA39-460C-85FD-55F143536039}">
      <dgm:prSet custT="1"/>
      <dgm:spPr>
        <a:gradFill flip="none" rotWithShape="1">
          <a:gsLst>
            <a:gs pos="0">
              <a:srgbClr val="FF0000">
                <a:shade val="30000"/>
                <a:satMod val="115000"/>
                <a:alpha val="16000"/>
              </a:srgbClr>
            </a:gs>
            <a:gs pos="50000">
              <a:srgbClr val="FF0000">
                <a:shade val="67500"/>
                <a:satMod val="115000"/>
              </a:srgbClr>
            </a:gs>
            <a:gs pos="100000">
              <a:srgbClr val="FF0000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ru-RU" sz="1100" dirty="0" smtClean="0">
              <a:solidFill>
                <a:srgbClr val="000000"/>
              </a:solidFill>
            </a:rPr>
            <a:t>ИОТ-011-1-3Ф-2008 Зав.Кабинетом, учителей физики, лаборанта</a:t>
          </a:r>
          <a:endParaRPr lang="ru-RU" sz="1100" dirty="0">
            <a:solidFill>
              <a:srgbClr val="000000"/>
            </a:solidFill>
          </a:endParaRPr>
        </a:p>
      </dgm:t>
    </dgm:pt>
    <dgm:pt modelId="{D676F7E1-71E0-4764-B4E2-7431190D0174}" type="parTrans" cxnId="{EEFE2235-3F25-44F8-BB0D-0F2E719AFB23}">
      <dgm:prSet/>
      <dgm:spPr/>
      <dgm:t>
        <a:bodyPr/>
        <a:lstStyle/>
        <a:p>
          <a:endParaRPr lang="ru-RU"/>
        </a:p>
      </dgm:t>
    </dgm:pt>
    <dgm:pt modelId="{61E6741B-00FD-41AE-84EC-2AA303B1E450}" type="sibTrans" cxnId="{EEFE2235-3F25-44F8-BB0D-0F2E719AFB23}">
      <dgm:prSet/>
      <dgm:spPr/>
      <dgm:t>
        <a:bodyPr/>
        <a:lstStyle/>
        <a:p>
          <a:endParaRPr lang="ru-RU"/>
        </a:p>
      </dgm:t>
    </dgm:pt>
    <dgm:pt modelId="{68A544DD-FBEE-4344-915E-15EF1A31E320}" type="pres">
      <dgm:prSet presAssocID="{9610A3B5-4115-4296-AA6E-7CEF919561C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138D70-662F-416A-85F4-F4291A8E25B4}" type="pres">
      <dgm:prSet presAssocID="{088F7D11-9DEC-4FDE-954B-98C4547E10D1}" presName="boxAndChildren" presStyleCnt="0"/>
      <dgm:spPr/>
    </dgm:pt>
    <dgm:pt modelId="{38DDD72B-F2FC-47B6-A27B-6FE4EE529FBE}" type="pres">
      <dgm:prSet presAssocID="{088F7D11-9DEC-4FDE-954B-98C4547E10D1}" presName="parentTextBox" presStyleLbl="node1" presStyleIdx="0" presStyleCnt="8"/>
      <dgm:spPr/>
      <dgm:t>
        <a:bodyPr/>
        <a:lstStyle/>
        <a:p>
          <a:endParaRPr lang="ru-RU"/>
        </a:p>
      </dgm:t>
    </dgm:pt>
    <dgm:pt modelId="{D8E2464B-399D-4A06-8E5F-8F57E6F03D23}" type="pres">
      <dgm:prSet presAssocID="{EE9028A5-18BE-40A7-A44E-3DCFD91A2087}" presName="sp" presStyleCnt="0"/>
      <dgm:spPr/>
    </dgm:pt>
    <dgm:pt modelId="{92E24FAA-5AD9-4294-AFAD-88100C283B4B}" type="pres">
      <dgm:prSet presAssocID="{C5460970-1DD8-40A3-A28F-E24FD43D9C99}" presName="arrowAndChildren" presStyleCnt="0"/>
      <dgm:spPr/>
    </dgm:pt>
    <dgm:pt modelId="{1CEBA4B3-5C81-4F29-9CAC-9C4C0B51FC8E}" type="pres">
      <dgm:prSet presAssocID="{C5460970-1DD8-40A3-A28F-E24FD43D9C99}" presName="parentTextArrow" presStyleLbl="node1" presStyleIdx="1" presStyleCnt="8"/>
      <dgm:spPr/>
      <dgm:t>
        <a:bodyPr/>
        <a:lstStyle/>
        <a:p>
          <a:endParaRPr lang="ru-RU"/>
        </a:p>
      </dgm:t>
    </dgm:pt>
    <dgm:pt modelId="{D5F6203C-93F1-4A7A-8090-8DCBA30B8BEE}" type="pres">
      <dgm:prSet presAssocID="{66F48B22-3D19-43A8-9778-83AA0E15A023}" presName="sp" presStyleCnt="0"/>
      <dgm:spPr/>
    </dgm:pt>
    <dgm:pt modelId="{A950A438-E2AD-4D07-B090-6CE55819DFB3}" type="pres">
      <dgm:prSet presAssocID="{3017BD83-7484-4E6A-8D9B-64C9612EA5C6}" presName="arrowAndChildren" presStyleCnt="0"/>
      <dgm:spPr/>
    </dgm:pt>
    <dgm:pt modelId="{616A0743-4A61-41DE-BC42-071B3AADD77D}" type="pres">
      <dgm:prSet presAssocID="{3017BD83-7484-4E6A-8D9B-64C9612EA5C6}" presName="parentTextArrow" presStyleLbl="node1" presStyleIdx="2" presStyleCnt="8"/>
      <dgm:spPr/>
      <dgm:t>
        <a:bodyPr/>
        <a:lstStyle/>
        <a:p>
          <a:endParaRPr lang="ru-RU"/>
        </a:p>
      </dgm:t>
    </dgm:pt>
    <dgm:pt modelId="{70152488-84F4-46CB-91FB-B67D318DCE09}" type="pres">
      <dgm:prSet presAssocID="{70463F2C-FE39-47FF-BF53-5F11C4742C46}" presName="sp" presStyleCnt="0"/>
      <dgm:spPr/>
    </dgm:pt>
    <dgm:pt modelId="{737E19F6-2227-4E7C-9B8A-35A717175176}" type="pres">
      <dgm:prSet presAssocID="{A1D41000-DDAA-4F59-A6D8-62433122CED1}" presName="arrowAndChildren" presStyleCnt="0"/>
      <dgm:spPr/>
    </dgm:pt>
    <dgm:pt modelId="{4A121116-F547-4E6D-A73A-490AFF77333D}" type="pres">
      <dgm:prSet presAssocID="{A1D41000-DDAA-4F59-A6D8-62433122CED1}" presName="parentTextArrow" presStyleLbl="node1" presStyleIdx="3" presStyleCnt="8"/>
      <dgm:spPr/>
      <dgm:t>
        <a:bodyPr/>
        <a:lstStyle/>
        <a:p>
          <a:endParaRPr lang="ru-RU"/>
        </a:p>
      </dgm:t>
    </dgm:pt>
    <dgm:pt modelId="{EE18BBBE-BB74-4149-A13E-FFD435EED034}" type="pres">
      <dgm:prSet presAssocID="{C93C709A-E74A-4A0D-A7E9-2621F41E3CBC}" presName="sp" presStyleCnt="0"/>
      <dgm:spPr/>
    </dgm:pt>
    <dgm:pt modelId="{4DFA1CB7-BFF5-4129-B5B8-8F7846C1B141}" type="pres">
      <dgm:prSet presAssocID="{6A20AE07-14E2-4C95-9D13-7B5B491A8E10}" presName="arrowAndChildren" presStyleCnt="0"/>
      <dgm:spPr/>
    </dgm:pt>
    <dgm:pt modelId="{51469E3F-D40D-4905-A0C9-1377E7A31A72}" type="pres">
      <dgm:prSet presAssocID="{6A20AE07-14E2-4C95-9D13-7B5B491A8E10}" presName="parentTextArrow" presStyleLbl="node1" presStyleIdx="4" presStyleCnt="8"/>
      <dgm:spPr/>
      <dgm:t>
        <a:bodyPr/>
        <a:lstStyle/>
        <a:p>
          <a:endParaRPr lang="ru-RU"/>
        </a:p>
      </dgm:t>
    </dgm:pt>
    <dgm:pt modelId="{636EAD8B-DAC9-46D0-9677-3A26C0FC4B12}" type="pres">
      <dgm:prSet presAssocID="{61E6741B-00FD-41AE-84EC-2AA303B1E450}" presName="sp" presStyleCnt="0"/>
      <dgm:spPr/>
    </dgm:pt>
    <dgm:pt modelId="{55F27C95-1D38-4F29-8496-671765954501}" type="pres">
      <dgm:prSet presAssocID="{2871C24D-EA39-460C-85FD-55F143536039}" presName="arrowAndChildren" presStyleCnt="0"/>
      <dgm:spPr/>
    </dgm:pt>
    <dgm:pt modelId="{416A8C87-F06F-4561-BE13-2CF68A8B429B}" type="pres">
      <dgm:prSet presAssocID="{2871C24D-EA39-460C-85FD-55F143536039}" presName="parentTextArrow" presStyleLbl="node1" presStyleIdx="5" presStyleCnt="8"/>
      <dgm:spPr/>
      <dgm:t>
        <a:bodyPr/>
        <a:lstStyle/>
        <a:p>
          <a:endParaRPr lang="ru-RU"/>
        </a:p>
      </dgm:t>
    </dgm:pt>
    <dgm:pt modelId="{EC85A7CC-4826-429E-B51D-BE8C54379137}" type="pres">
      <dgm:prSet presAssocID="{6896A0FB-C93A-4DE6-8ECE-162BEA614797}" presName="sp" presStyleCnt="0"/>
      <dgm:spPr/>
    </dgm:pt>
    <dgm:pt modelId="{51B3C3C5-0923-4092-BADA-A786C8660B9A}" type="pres">
      <dgm:prSet presAssocID="{24135EF2-858A-4F24-8EE3-251056102D09}" presName="arrowAndChildren" presStyleCnt="0"/>
      <dgm:spPr/>
    </dgm:pt>
    <dgm:pt modelId="{BA4BE32B-D909-454D-9F12-334301B22FDD}" type="pres">
      <dgm:prSet presAssocID="{24135EF2-858A-4F24-8EE3-251056102D09}" presName="parentTextArrow" presStyleLbl="node1" presStyleIdx="6" presStyleCnt="8"/>
      <dgm:spPr/>
      <dgm:t>
        <a:bodyPr/>
        <a:lstStyle/>
        <a:p>
          <a:endParaRPr lang="ru-RU"/>
        </a:p>
      </dgm:t>
    </dgm:pt>
    <dgm:pt modelId="{04DA647A-D32F-487D-AAE6-1915FF69981F}" type="pres">
      <dgm:prSet presAssocID="{AED935E7-C983-454D-B902-7D55B9DC7E46}" presName="sp" presStyleCnt="0"/>
      <dgm:spPr/>
    </dgm:pt>
    <dgm:pt modelId="{9D640FA5-85B5-4F1D-A59E-F826EA93DE7A}" type="pres">
      <dgm:prSet presAssocID="{0AC066D1-096A-456B-8BA8-30EA9A7CB1F5}" presName="arrowAndChildren" presStyleCnt="0"/>
      <dgm:spPr/>
    </dgm:pt>
    <dgm:pt modelId="{E3C1FD70-F0FD-43F5-B432-3237F28D885F}" type="pres">
      <dgm:prSet presAssocID="{0AC066D1-096A-456B-8BA8-30EA9A7CB1F5}" presName="parentTextArrow" presStyleLbl="node1" presStyleIdx="7" presStyleCnt="8" custLinFactNeighborY="-277"/>
      <dgm:spPr/>
      <dgm:t>
        <a:bodyPr/>
        <a:lstStyle/>
        <a:p>
          <a:endParaRPr lang="ru-RU"/>
        </a:p>
      </dgm:t>
    </dgm:pt>
  </dgm:ptLst>
  <dgm:cxnLst>
    <dgm:cxn modelId="{0F0058E9-A4B2-433F-9451-1EC87B8A5611}" type="presOf" srcId="{A1D41000-DDAA-4F59-A6D8-62433122CED1}" destId="{4A121116-F547-4E6D-A73A-490AFF77333D}" srcOrd="0" destOrd="0" presId="urn:microsoft.com/office/officeart/2005/8/layout/process4"/>
    <dgm:cxn modelId="{DED1F293-5E37-439C-82E0-633EA7AC8DF4}" type="presOf" srcId="{0AC066D1-096A-456B-8BA8-30EA9A7CB1F5}" destId="{E3C1FD70-F0FD-43F5-B432-3237F28D885F}" srcOrd="0" destOrd="0" presId="urn:microsoft.com/office/officeart/2005/8/layout/process4"/>
    <dgm:cxn modelId="{3ECD43BA-3BC4-45B5-A415-96BA2F00725E}" srcId="{9610A3B5-4115-4296-AA6E-7CEF919561C5}" destId="{3017BD83-7484-4E6A-8D9B-64C9612EA5C6}" srcOrd="5" destOrd="0" parTransId="{62813007-61DA-4F48-BE28-A25C4161035E}" sibTransId="{66F48B22-3D19-43A8-9778-83AA0E15A023}"/>
    <dgm:cxn modelId="{0478D9A1-106F-4B51-B707-569D426DD88F}" srcId="{9610A3B5-4115-4296-AA6E-7CEF919561C5}" destId="{C5460970-1DD8-40A3-A28F-E24FD43D9C99}" srcOrd="6" destOrd="0" parTransId="{DA359B9E-1FA2-4288-A76E-C39691D16941}" sibTransId="{EE9028A5-18BE-40A7-A44E-3DCFD91A2087}"/>
    <dgm:cxn modelId="{EF967F2A-23AC-4B8C-9A5C-A02903C322F8}" type="presOf" srcId="{3017BD83-7484-4E6A-8D9B-64C9612EA5C6}" destId="{616A0743-4A61-41DE-BC42-071B3AADD77D}" srcOrd="0" destOrd="0" presId="urn:microsoft.com/office/officeart/2005/8/layout/process4"/>
    <dgm:cxn modelId="{2FA271D9-C34F-4D3F-B111-2587780E41CC}" type="presOf" srcId="{24135EF2-858A-4F24-8EE3-251056102D09}" destId="{BA4BE32B-D909-454D-9F12-334301B22FDD}" srcOrd="0" destOrd="0" presId="urn:microsoft.com/office/officeart/2005/8/layout/process4"/>
    <dgm:cxn modelId="{E7EB3FE8-47E2-4631-8875-DEED3408A708}" srcId="{9610A3B5-4115-4296-AA6E-7CEF919561C5}" destId="{0AC066D1-096A-456B-8BA8-30EA9A7CB1F5}" srcOrd="0" destOrd="0" parTransId="{B4442A0E-F6B2-427B-AABE-0D22535F48E0}" sibTransId="{AED935E7-C983-454D-B902-7D55B9DC7E46}"/>
    <dgm:cxn modelId="{991B500E-7CC3-46FA-8C88-F62DA06AD353}" type="presOf" srcId="{088F7D11-9DEC-4FDE-954B-98C4547E10D1}" destId="{38DDD72B-F2FC-47B6-A27B-6FE4EE529FBE}" srcOrd="0" destOrd="0" presId="urn:microsoft.com/office/officeart/2005/8/layout/process4"/>
    <dgm:cxn modelId="{6A91281D-2067-4039-8626-1BC7BFFD3D46}" type="presOf" srcId="{9610A3B5-4115-4296-AA6E-7CEF919561C5}" destId="{68A544DD-FBEE-4344-915E-15EF1A31E320}" srcOrd="0" destOrd="0" presId="urn:microsoft.com/office/officeart/2005/8/layout/process4"/>
    <dgm:cxn modelId="{DFDDCCC1-1369-44A2-9498-0B9C859D73F5}" srcId="{9610A3B5-4115-4296-AA6E-7CEF919561C5}" destId="{24135EF2-858A-4F24-8EE3-251056102D09}" srcOrd="1" destOrd="0" parTransId="{41AA4243-A00E-4853-9117-1033FE0E7EA8}" sibTransId="{6896A0FB-C93A-4DE6-8ECE-162BEA614797}"/>
    <dgm:cxn modelId="{EBDE79A1-A334-4D95-B447-888AF4023BC7}" srcId="{9610A3B5-4115-4296-AA6E-7CEF919561C5}" destId="{A1D41000-DDAA-4F59-A6D8-62433122CED1}" srcOrd="4" destOrd="0" parTransId="{532B1C5F-D32A-4B65-A235-DCCED5E94810}" sibTransId="{70463F2C-FE39-47FF-BF53-5F11C4742C46}"/>
    <dgm:cxn modelId="{BF822954-F496-4C10-9DF6-5D6395BA1F7F}" srcId="{9610A3B5-4115-4296-AA6E-7CEF919561C5}" destId="{6A20AE07-14E2-4C95-9D13-7B5B491A8E10}" srcOrd="3" destOrd="0" parTransId="{9A693B53-FD33-4E14-9EB8-E11FF29963FE}" sibTransId="{C93C709A-E74A-4A0D-A7E9-2621F41E3CBC}"/>
    <dgm:cxn modelId="{525C36FB-97EE-46FC-A099-E28517C3517F}" type="presOf" srcId="{C5460970-1DD8-40A3-A28F-E24FD43D9C99}" destId="{1CEBA4B3-5C81-4F29-9CAC-9C4C0B51FC8E}" srcOrd="0" destOrd="0" presId="urn:microsoft.com/office/officeart/2005/8/layout/process4"/>
    <dgm:cxn modelId="{57F59768-F674-49E6-89BB-C92C04667895}" type="presOf" srcId="{6A20AE07-14E2-4C95-9D13-7B5B491A8E10}" destId="{51469E3F-D40D-4905-A0C9-1377E7A31A72}" srcOrd="0" destOrd="0" presId="urn:microsoft.com/office/officeart/2005/8/layout/process4"/>
    <dgm:cxn modelId="{131C5B01-F8F9-46FB-A662-313F58450240}" type="presOf" srcId="{2871C24D-EA39-460C-85FD-55F143536039}" destId="{416A8C87-F06F-4561-BE13-2CF68A8B429B}" srcOrd="0" destOrd="0" presId="urn:microsoft.com/office/officeart/2005/8/layout/process4"/>
    <dgm:cxn modelId="{836BB6B6-B0E9-45C1-B0CE-44924DD1DFCD}" srcId="{9610A3B5-4115-4296-AA6E-7CEF919561C5}" destId="{088F7D11-9DEC-4FDE-954B-98C4547E10D1}" srcOrd="7" destOrd="0" parTransId="{C123365E-6787-467F-A060-2D176F14EC00}" sibTransId="{210EDD5B-5BC1-4E17-BF7B-F9DD3B710F95}"/>
    <dgm:cxn modelId="{EEFE2235-3F25-44F8-BB0D-0F2E719AFB23}" srcId="{9610A3B5-4115-4296-AA6E-7CEF919561C5}" destId="{2871C24D-EA39-460C-85FD-55F143536039}" srcOrd="2" destOrd="0" parTransId="{D676F7E1-71E0-4764-B4E2-7431190D0174}" sibTransId="{61E6741B-00FD-41AE-84EC-2AA303B1E450}"/>
    <dgm:cxn modelId="{63966B4A-384A-4622-8537-FC9E7413B594}" type="presParOf" srcId="{68A544DD-FBEE-4344-915E-15EF1A31E320}" destId="{F4138D70-662F-416A-85F4-F4291A8E25B4}" srcOrd="0" destOrd="0" presId="urn:microsoft.com/office/officeart/2005/8/layout/process4"/>
    <dgm:cxn modelId="{D230A671-E224-42FF-A131-D8E20981F87D}" type="presParOf" srcId="{F4138D70-662F-416A-85F4-F4291A8E25B4}" destId="{38DDD72B-F2FC-47B6-A27B-6FE4EE529FBE}" srcOrd="0" destOrd="0" presId="urn:microsoft.com/office/officeart/2005/8/layout/process4"/>
    <dgm:cxn modelId="{D456FD6F-52DF-49CA-B74C-770B69039586}" type="presParOf" srcId="{68A544DD-FBEE-4344-915E-15EF1A31E320}" destId="{D8E2464B-399D-4A06-8E5F-8F57E6F03D23}" srcOrd="1" destOrd="0" presId="urn:microsoft.com/office/officeart/2005/8/layout/process4"/>
    <dgm:cxn modelId="{F95CEEE2-632F-4F8B-9225-8639BFD8B9C0}" type="presParOf" srcId="{68A544DD-FBEE-4344-915E-15EF1A31E320}" destId="{92E24FAA-5AD9-4294-AFAD-88100C283B4B}" srcOrd="2" destOrd="0" presId="urn:microsoft.com/office/officeart/2005/8/layout/process4"/>
    <dgm:cxn modelId="{CEBD82F2-DCC3-4419-BCBB-7E0E85026A4B}" type="presParOf" srcId="{92E24FAA-5AD9-4294-AFAD-88100C283B4B}" destId="{1CEBA4B3-5C81-4F29-9CAC-9C4C0B51FC8E}" srcOrd="0" destOrd="0" presId="urn:microsoft.com/office/officeart/2005/8/layout/process4"/>
    <dgm:cxn modelId="{36DFF377-9C19-42C9-ADD5-50F630E5307B}" type="presParOf" srcId="{68A544DD-FBEE-4344-915E-15EF1A31E320}" destId="{D5F6203C-93F1-4A7A-8090-8DCBA30B8BEE}" srcOrd="3" destOrd="0" presId="urn:microsoft.com/office/officeart/2005/8/layout/process4"/>
    <dgm:cxn modelId="{D192BC8C-09FB-4A2B-BEBC-EC8E045D7568}" type="presParOf" srcId="{68A544DD-FBEE-4344-915E-15EF1A31E320}" destId="{A950A438-E2AD-4D07-B090-6CE55819DFB3}" srcOrd="4" destOrd="0" presId="urn:microsoft.com/office/officeart/2005/8/layout/process4"/>
    <dgm:cxn modelId="{19357FB1-B352-43BF-84D9-BBC29E6AC0EB}" type="presParOf" srcId="{A950A438-E2AD-4D07-B090-6CE55819DFB3}" destId="{616A0743-4A61-41DE-BC42-071B3AADD77D}" srcOrd="0" destOrd="0" presId="urn:microsoft.com/office/officeart/2005/8/layout/process4"/>
    <dgm:cxn modelId="{A7CAE1D6-7DCD-4DEE-AA03-2E6EA760D780}" type="presParOf" srcId="{68A544DD-FBEE-4344-915E-15EF1A31E320}" destId="{70152488-84F4-46CB-91FB-B67D318DCE09}" srcOrd="5" destOrd="0" presId="urn:microsoft.com/office/officeart/2005/8/layout/process4"/>
    <dgm:cxn modelId="{A0F5A190-015D-41A5-8326-8B44368F6106}" type="presParOf" srcId="{68A544DD-FBEE-4344-915E-15EF1A31E320}" destId="{737E19F6-2227-4E7C-9B8A-35A717175176}" srcOrd="6" destOrd="0" presId="urn:microsoft.com/office/officeart/2005/8/layout/process4"/>
    <dgm:cxn modelId="{EFFA8D2E-DEE4-4031-A5FF-52E9B4A1CDAD}" type="presParOf" srcId="{737E19F6-2227-4E7C-9B8A-35A717175176}" destId="{4A121116-F547-4E6D-A73A-490AFF77333D}" srcOrd="0" destOrd="0" presId="urn:microsoft.com/office/officeart/2005/8/layout/process4"/>
    <dgm:cxn modelId="{85F1885D-94C3-4830-9E36-B0CFDA5256B3}" type="presParOf" srcId="{68A544DD-FBEE-4344-915E-15EF1A31E320}" destId="{EE18BBBE-BB74-4149-A13E-FFD435EED034}" srcOrd="7" destOrd="0" presId="urn:microsoft.com/office/officeart/2005/8/layout/process4"/>
    <dgm:cxn modelId="{FA5598A4-7C28-429E-A8AA-53E6889D7135}" type="presParOf" srcId="{68A544DD-FBEE-4344-915E-15EF1A31E320}" destId="{4DFA1CB7-BFF5-4129-B5B8-8F7846C1B141}" srcOrd="8" destOrd="0" presId="urn:microsoft.com/office/officeart/2005/8/layout/process4"/>
    <dgm:cxn modelId="{08B7BC6E-CE62-43B5-B731-787F6C534740}" type="presParOf" srcId="{4DFA1CB7-BFF5-4129-B5B8-8F7846C1B141}" destId="{51469E3F-D40D-4905-A0C9-1377E7A31A72}" srcOrd="0" destOrd="0" presId="urn:microsoft.com/office/officeart/2005/8/layout/process4"/>
    <dgm:cxn modelId="{B0796CDB-22BA-4072-A4A1-64FD44EE24F9}" type="presParOf" srcId="{68A544DD-FBEE-4344-915E-15EF1A31E320}" destId="{636EAD8B-DAC9-46D0-9677-3A26C0FC4B12}" srcOrd="9" destOrd="0" presId="urn:microsoft.com/office/officeart/2005/8/layout/process4"/>
    <dgm:cxn modelId="{0FF80C49-2A35-49BF-9472-C76697F6E5AB}" type="presParOf" srcId="{68A544DD-FBEE-4344-915E-15EF1A31E320}" destId="{55F27C95-1D38-4F29-8496-671765954501}" srcOrd="10" destOrd="0" presId="urn:microsoft.com/office/officeart/2005/8/layout/process4"/>
    <dgm:cxn modelId="{6AC935BE-4B82-4C81-A1AD-7F994BA87F1F}" type="presParOf" srcId="{55F27C95-1D38-4F29-8496-671765954501}" destId="{416A8C87-F06F-4561-BE13-2CF68A8B429B}" srcOrd="0" destOrd="0" presId="urn:microsoft.com/office/officeart/2005/8/layout/process4"/>
    <dgm:cxn modelId="{6A32059F-3F85-45AA-962E-6CE319E9A625}" type="presParOf" srcId="{68A544DD-FBEE-4344-915E-15EF1A31E320}" destId="{EC85A7CC-4826-429E-B51D-BE8C54379137}" srcOrd="11" destOrd="0" presId="urn:microsoft.com/office/officeart/2005/8/layout/process4"/>
    <dgm:cxn modelId="{E17C570A-AC2C-43A7-9BD2-6AF8E676CCA7}" type="presParOf" srcId="{68A544DD-FBEE-4344-915E-15EF1A31E320}" destId="{51B3C3C5-0923-4092-BADA-A786C8660B9A}" srcOrd="12" destOrd="0" presId="urn:microsoft.com/office/officeart/2005/8/layout/process4"/>
    <dgm:cxn modelId="{80BBD30C-75D1-44C6-8E62-A990C07D6EAC}" type="presParOf" srcId="{51B3C3C5-0923-4092-BADA-A786C8660B9A}" destId="{BA4BE32B-D909-454D-9F12-334301B22FDD}" srcOrd="0" destOrd="0" presId="urn:microsoft.com/office/officeart/2005/8/layout/process4"/>
    <dgm:cxn modelId="{1B112382-3D25-4A0E-A622-37E4A511B0D1}" type="presParOf" srcId="{68A544DD-FBEE-4344-915E-15EF1A31E320}" destId="{04DA647A-D32F-487D-AAE6-1915FF69981F}" srcOrd="13" destOrd="0" presId="urn:microsoft.com/office/officeart/2005/8/layout/process4"/>
    <dgm:cxn modelId="{CE7FA91D-BBBB-4AD9-BA37-DF9D9CD37FBB}" type="presParOf" srcId="{68A544DD-FBEE-4344-915E-15EF1A31E320}" destId="{9D640FA5-85B5-4F1D-A59E-F826EA93DE7A}" srcOrd="14" destOrd="0" presId="urn:microsoft.com/office/officeart/2005/8/layout/process4"/>
    <dgm:cxn modelId="{51B77B0C-F28B-48D6-8176-4CCE7C75ECAC}" type="presParOf" srcId="{9D640FA5-85B5-4F1D-A59E-F826EA93DE7A}" destId="{E3C1FD70-F0FD-43F5-B432-3237F28D885F}" srcOrd="0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75A601-AB25-4B34-9994-209E933C8806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6F4D32-3BE2-4244-8904-B9FC3940F35C}">
      <dgm:prSet custT="1"/>
      <dgm:spPr>
        <a:gradFill flip="none" rotWithShape="0">
          <a:gsLst>
            <a:gs pos="0">
              <a:srgbClr val="FF6600">
                <a:shade val="30000"/>
                <a:satMod val="115000"/>
              </a:srgbClr>
            </a:gs>
            <a:gs pos="50000">
              <a:srgbClr val="FF6600">
                <a:shade val="67500"/>
                <a:satMod val="115000"/>
              </a:srgbClr>
            </a:gs>
            <a:gs pos="100000">
              <a:srgbClr val="FF6600">
                <a:shade val="100000"/>
                <a:satMod val="115000"/>
              </a:srgbClr>
            </a:gs>
          </a:gsLst>
          <a:path path="circle">
            <a:fillToRect l="100000" b="100000"/>
          </a:path>
          <a:tileRect t="-100000" r="-100000"/>
        </a:gradFill>
        <a:ln>
          <a:noFill/>
        </a:ln>
      </dgm:spPr>
      <dgm:t>
        <a:bodyPr/>
        <a:lstStyle/>
        <a:p>
          <a:pPr rtl="0"/>
          <a:r>
            <a:rPr lang="ru-RU" sz="1400" b="1" dirty="0" smtClean="0"/>
            <a:t>Периодический инструктаж</a:t>
          </a:r>
          <a:endParaRPr lang="ru-RU" sz="1400" dirty="0"/>
        </a:p>
      </dgm:t>
    </dgm:pt>
    <dgm:pt modelId="{DFC69210-C3BA-4A0B-A0F9-8905A675C4F2}" type="parTrans" cxnId="{3CE79A5C-0F46-4662-953F-6DC0F7CBBF5F}">
      <dgm:prSet/>
      <dgm:spPr/>
      <dgm:t>
        <a:bodyPr/>
        <a:lstStyle/>
        <a:p>
          <a:endParaRPr lang="ru-RU"/>
        </a:p>
      </dgm:t>
    </dgm:pt>
    <dgm:pt modelId="{20C0CFF4-0319-424F-B01D-68E1CF8B9C86}" type="sibTrans" cxnId="{3CE79A5C-0F46-4662-953F-6DC0F7CBBF5F}">
      <dgm:prSet/>
      <dgm:spPr/>
      <dgm:t>
        <a:bodyPr/>
        <a:lstStyle/>
        <a:p>
          <a:endParaRPr lang="ru-RU"/>
        </a:p>
      </dgm:t>
    </dgm:pt>
    <dgm:pt modelId="{2B6EA454-742F-4E69-BCE2-8A12FC45FC16}">
      <dgm:prSet custT="1"/>
      <dgm:spPr>
        <a:gradFill flip="none" rotWithShape="1">
          <a:gsLst>
            <a:gs pos="0">
              <a:srgbClr val="FF6600">
                <a:shade val="30000"/>
                <a:satMod val="115000"/>
                <a:alpha val="16000"/>
              </a:srgbClr>
            </a:gs>
            <a:gs pos="50000">
              <a:srgbClr val="FF6600">
                <a:shade val="67500"/>
                <a:satMod val="115000"/>
              </a:srgbClr>
            </a:gs>
            <a:gs pos="100000">
              <a:srgbClr val="FF6600">
                <a:shade val="100000"/>
                <a:satMod val="115000"/>
              </a:srgbClr>
            </a:gs>
          </a:gsLst>
          <a:lin ang="5400000" scaled="1"/>
          <a:tileRect/>
        </a:gradFill>
        <a:ln>
          <a:noFill/>
        </a:ln>
      </dgm:spPr>
      <dgm:t>
        <a:bodyPr/>
        <a:lstStyle/>
        <a:p>
          <a:pPr rtl="0"/>
          <a:r>
            <a:rPr lang="ru-RU" sz="1100" dirty="0" smtClean="0">
              <a:solidFill>
                <a:srgbClr val="000000"/>
              </a:solidFill>
            </a:rPr>
            <a:t>Вводный</a:t>
          </a:r>
          <a:endParaRPr lang="ru-RU" sz="1100" dirty="0">
            <a:solidFill>
              <a:srgbClr val="000000"/>
            </a:solidFill>
          </a:endParaRPr>
        </a:p>
      </dgm:t>
    </dgm:pt>
    <dgm:pt modelId="{D0658A51-FA3E-41BC-9E82-703AC2F58AFC}" type="parTrans" cxnId="{0BFFB07D-1E5D-45F7-AF54-78472F2BC2C4}">
      <dgm:prSet/>
      <dgm:spPr/>
      <dgm:t>
        <a:bodyPr/>
        <a:lstStyle/>
        <a:p>
          <a:endParaRPr lang="ru-RU"/>
        </a:p>
      </dgm:t>
    </dgm:pt>
    <dgm:pt modelId="{6863F11A-BA0B-444A-91C1-54EC05CF1F7B}" type="sibTrans" cxnId="{0BFFB07D-1E5D-45F7-AF54-78472F2BC2C4}">
      <dgm:prSet/>
      <dgm:spPr/>
      <dgm:t>
        <a:bodyPr/>
        <a:lstStyle/>
        <a:p>
          <a:endParaRPr lang="ru-RU"/>
        </a:p>
      </dgm:t>
    </dgm:pt>
    <dgm:pt modelId="{BB1CEBA6-ACF9-4F25-8C8F-A4C3D6E5489E}">
      <dgm:prSet custT="1"/>
      <dgm:spPr>
        <a:gradFill flip="none" rotWithShape="1">
          <a:gsLst>
            <a:gs pos="0">
              <a:srgbClr val="FF6600">
                <a:shade val="30000"/>
                <a:satMod val="115000"/>
                <a:alpha val="16000"/>
              </a:srgbClr>
            </a:gs>
            <a:gs pos="50000">
              <a:srgbClr val="FF6600">
                <a:shade val="67500"/>
                <a:satMod val="115000"/>
              </a:srgbClr>
            </a:gs>
            <a:gs pos="100000">
              <a:srgbClr val="FF6600">
                <a:shade val="100000"/>
                <a:satMod val="115000"/>
              </a:srgbClr>
            </a:gs>
          </a:gsLst>
          <a:lin ang="5400000" scaled="1"/>
          <a:tileRect/>
        </a:gradFill>
        <a:ln>
          <a:noFill/>
        </a:ln>
      </dgm:spPr>
      <dgm:t>
        <a:bodyPr/>
        <a:lstStyle/>
        <a:p>
          <a:pPr rtl="0"/>
          <a:r>
            <a:rPr lang="ru-RU" sz="1100" dirty="0" smtClean="0">
              <a:solidFill>
                <a:srgbClr val="000000"/>
              </a:solidFill>
            </a:rPr>
            <a:t>Первичный</a:t>
          </a:r>
          <a:endParaRPr lang="ru-RU" sz="1100" dirty="0">
            <a:solidFill>
              <a:srgbClr val="000000"/>
            </a:solidFill>
          </a:endParaRPr>
        </a:p>
      </dgm:t>
    </dgm:pt>
    <dgm:pt modelId="{4A40EFB8-3D7D-47D1-AAC4-121531CB45E8}" type="parTrans" cxnId="{162E672C-08C0-4C08-8E7D-38A0D3BF460D}">
      <dgm:prSet/>
      <dgm:spPr/>
      <dgm:t>
        <a:bodyPr/>
        <a:lstStyle/>
        <a:p>
          <a:endParaRPr lang="ru-RU"/>
        </a:p>
      </dgm:t>
    </dgm:pt>
    <dgm:pt modelId="{88F87B85-572A-4DA9-A1F2-EF3A0C152C5A}" type="sibTrans" cxnId="{162E672C-08C0-4C08-8E7D-38A0D3BF460D}">
      <dgm:prSet/>
      <dgm:spPr/>
      <dgm:t>
        <a:bodyPr/>
        <a:lstStyle/>
        <a:p>
          <a:endParaRPr lang="ru-RU"/>
        </a:p>
      </dgm:t>
    </dgm:pt>
    <dgm:pt modelId="{09505C96-3F75-4CD2-AA02-CEE3F1891C85}">
      <dgm:prSet custT="1"/>
      <dgm:spPr>
        <a:gradFill flip="none" rotWithShape="1">
          <a:gsLst>
            <a:gs pos="0">
              <a:srgbClr val="FF6600">
                <a:shade val="30000"/>
                <a:satMod val="115000"/>
                <a:alpha val="16000"/>
              </a:srgbClr>
            </a:gs>
            <a:gs pos="50000">
              <a:srgbClr val="FF6600">
                <a:shade val="67500"/>
                <a:satMod val="115000"/>
              </a:srgbClr>
            </a:gs>
            <a:gs pos="100000">
              <a:srgbClr val="FF6600">
                <a:shade val="100000"/>
                <a:satMod val="115000"/>
              </a:srgbClr>
            </a:gs>
          </a:gsLst>
          <a:lin ang="5400000" scaled="1"/>
          <a:tileRect/>
        </a:gradFill>
        <a:ln>
          <a:noFill/>
        </a:ln>
      </dgm:spPr>
      <dgm:t>
        <a:bodyPr/>
        <a:lstStyle/>
        <a:p>
          <a:pPr rtl="0"/>
          <a:r>
            <a:rPr lang="ru-RU" sz="1100" dirty="0" smtClean="0">
              <a:solidFill>
                <a:srgbClr val="000000"/>
              </a:solidFill>
            </a:rPr>
            <a:t>Целевой</a:t>
          </a:r>
          <a:endParaRPr lang="ru-RU" sz="1100" dirty="0">
            <a:solidFill>
              <a:srgbClr val="000000"/>
            </a:solidFill>
          </a:endParaRPr>
        </a:p>
      </dgm:t>
    </dgm:pt>
    <dgm:pt modelId="{E25F395D-D13E-42E1-8616-BD01BD6BA25B}" type="parTrans" cxnId="{405E8E0A-DD7A-42D7-AF5E-B20D5641B3A5}">
      <dgm:prSet/>
      <dgm:spPr/>
      <dgm:t>
        <a:bodyPr/>
        <a:lstStyle/>
        <a:p>
          <a:endParaRPr lang="ru-RU"/>
        </a:p>
      </dgm:t>
    </dgm:pt>
    <dgm:pt modelId="{BCF1DA2C-90D7-476E-8F57-2F05481E8D8E}" type="sibTrans" cxnId="{405E8E0A-DD7A-42D7-AF5E-B20D5641B3A5}">
      <dgm:prSet/>
      <dgm:spPr/>
      <dgm:t>
        <a:bodyPr/>
        <a:lstStyle/>
        <a:p>
          <a:endParaRPr lang="ru-RU"/>
        </a:p>
      </dgm:t>
    </dgm:pt>
    <dgm:pt modelId="{68DA9638-09C4-4E1B-918E-CA7504385B65}">
      <dgm:prSet custT="1"/>
      <dgm:spPr>
        <a:gradFill flip="none" rotWithShape="1">
          <a:gsLst>
            <a:gs pos="0">
              <a:srgbClr val="FF6600">
                <a:shade val="30000"/>
                <a:satMod val="115000"/>
                <a:alpha val="16000"/>
              </a:srgbClr>
            </a:gs>
            <a:gs pos="50000">
              <a:srgbClr val="FF6600">
                <a:shade val="67500"/>
                <a:satMod val="115000"/>
              </a:srgbClr>
            </a:gs>
            <a:gs pos="100000">
              <a:srgbClr val="FF6600">
                <a:shade val="100000"/>
                <a:satMod val="115000"/>
              </a:srgbClr>
            </a:gs>
          </a:gsLst>
          <a:lin ang="5400000" scaled="1"/>
          <a:tileRect/>
        </a:gradFill>
        <a:ln>
          <a:noFill/>
        </a:ln>
      </dgm:spPr>
      <dgm:t>
        <a:bodyPr/>
        <a:lstStyle/>
        <a:p>
          <a:pPr rtl="0"/>
          <a:r>
            <a:rPr lang="ru-RU" sz="1100" dirty="0" smtClean="0">
              <a:solidFill>
                <a:srgbClr val="000000"/>
              </a:solidFill>
            </a:rPr>
            <a:t>Повторный</a:t>
          </a:r>
          <a:endParaRPr lang="ru-RU" sz="1100" dirty="0">
            <a:solidFill>
              <a:srgbClr val="000000"/>
            </a:solidFill>
          </a:endParaRPr>
        </a:p>
      </dgm:t>
    </dgm:pt>
    <dgm:pt modelId="{8A7D08B5-0F57-43ED-BCDD-AA23945E98F9}" type="parTrans" cxnId="{35748408-FDC2-40DC-A749-2F9B2F2AC18A}">
      <dgm:prSet/>
      <dgm:spPr/>
      <dgm:t>
        <a:bodyPr/>
        <a:lstStyle/>
        <a:p>
          <a:endParaRPr lang="ru-RU"/>
        </a:p>
      </dgm:t>
    </dgm:pt>
    <dgm:pt modelId="{BCF0C2CB-CDBE-46CC-8A00-6914F7DF9330}" type="sibTrans" cxnId="{35748408-FDC2-40DC-A749-2F9B2F2AC18A}">
      <dgm:prSet/>
      <dgm:spPr/>
      <dgm:t>
        <a:bodyPr/>
        <a:lstStyle/>
        <a:p>
          <a:endParaRPr lang="ru-RU"/>
        </a:p>
      </dgm:t>
    </dgm:pt>
    <dgm:pt modelId="{56895B0A-707C-4796-A87B-BD6BC0B69D1B}">
      <dgm:prSet custT="1"/>
      <dgm:spPr>
        <a:gradFill flip="none" rotWithShape="1">
          <a:gsLst>
            <a:gs pos="0">
              <a:srgbClr val="FF6600">
                <a:shade val="30000"/>
                <a:satMod val="115000"/>
                <a:alpha val="16000"/>
              </a:srgbClr>
            </a:gs>
            <a:gs pos="50000">
              <a:srgbClr val="FF6600">
                <a:shade val="67500"/>
                <a:satMod val="115000"/>
              </a:srgbClr>
            </a:gs>
            <a:gs pos="100000">
              <a:srgbClr val="FF6600">
                <a:shade val="100000"/>
                <a:satMod val="115000"/>
              </a:srgbClr>
            </a:gs>
          </a:gsLst>
          <a:lin ang="5400000" scaled="1"/>
          <a:tileRect/>
        </a:gradFill>
        <a:ln>
          <a:noFill/>
        </a:ln>
      </dgm:spPr>
      <dgm:t>
        <a:bodyPr/>
        <a:lstStyle/>
        <a:p>
          <a:pPr rtl="0"/>
          <a:r>
            <a:rPr lang="ru-RU" sz="1100" dirty="0" smtClean="0">
              <a:solidFill>
                <a:srgbClr val="000000"/>
              </a:solidFill>
            </a:rPr>
            <a:t>Внеплановый</a:t>
          </a:r>
          <a:endParaRPr lang="ru-RU" sz="1100" dirty="0">
            <a:solidFill>
              <a:srgbClr val="000000"/>
            </a:solidFill>
          </a:endParaRPr>
        </a:p>
      </dgm:t>
    </dgm:pt>
    <dgm:pt modelId="{DC7BB871-9CBF-411B-B949-322701BC80A2}" type="parTrans" cxnId="{AF5419DA-89AE-48A0-BBE0-6E017992CBCE}">
      <dgm:prSet/>
      <dgm:spPr/>
      <dgm:t>
        <a:bodyPr/>
        <a:lstStyle/>
        <a:p>
          <a:endParaRPr lang="ru-RU"/>
        </a:p>
      </dgm:t>
    </dgm:pt>
    <dgm:pt modelId="{B79E0CE0-521E-4128-A954-4924CDCA53AE}" type="sibTrans" cxnId="{AF5419DA-89AE-48A0-BBE0-6E017992CBCE}">
      <dgm:prSet/>
      <dgm:spPr/>
      <dgm:t>
        <a:bodyPr/>
        <a:lstStyle/>
        <a:p>
          <a:endParaRPr lang="ru-RU"/>
        </a:p>
      </dgm:t>
    </dgm:pt>
    <dgm:pt modelId="{3B935B6B-505E-40F1-AE72-E610C20C7364}" type="pres">
      <dgm:prSet presAssocID="{1775A601-AB25-4B34-9994-209E933C88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364016-A11A-415C-851D-5F7E7717EAC2}" type="pres">
      <dgm:prSet presAssocID="{56895B0A-707C-4796-A87B-BD6BC0B69D1B}" presName="boxAndChildren" presStyleCnt="0"/>
      <dgm:spPr/>
    </dgm:pt>
    <dgm:pt modelId="{D5437A1E-CA5F-4FE7-8E26-E172EDCC1FA8}" type="pres">
      <dgm:prSet presAssocID="{56895B0A-707C-4796-A87B-BD6BC0B69D1B}" presName="parentTextBox" presStyleLbl="node1" presStyleIdx="0" presStyleCnt="6"/>
      <dgm:spPr/>
      <dgm:t>
        <a:bodyPr/>
        <a:lstStyle/>
        <a:p>
          <a:endParaRPr lang="ru-RU"/>
        </a:p>
      </dgm:t>
    </dgm:pt>
    <dgm:pt modelId="{207E1DEB-5A31-4327-ABEC-064EAF91890A}" type="pres">
      <dgm:prSet presAssocID="{BCF0C2CB-CDBE-46CC-8A00-6914F7DF9330}" presName="sp" presStyleCnt="0"/>
      <dgm:spPr/>
    </dgm:pt>
    <dgm:pt modelId="{F817296D-3DCF-401A-B139-E5D6DD6CABCA}" type="pres">
      <dgm:prSet presAssocID="{68DA9638-09C4-4E1B-918E-CA7504385B65}" presName="arrowAndChildren" presStyleCnt="0"/>
      <dgm:spPr/>
    </dgm:pt>
    <dgm:pt modelId="{422B67F5-E5ED-4E7F-A7DD-5FBA98A53E24}" type="pres">
      <dgm:prSet presAssocID="{68DA9638-09C4-4E1B-918E-CA7504385B65}" presName="parentTextArrow" presStyleLbl="node1" presStyleIdx="1" presStyleCnt="6"/>
      <dgm:spPr/>
      <dgm:t>
        <a:bodyPr/>
        <a:lstStyle/>
        <a:p>
          <a:endParaRPr lang="ru-RU"/>
        </a:p>
      </dgm:t>
    </dgm:pt>
    <dgm:pt modelId="{CC66FEDF-A64B-4F61-A3FC-D86490043EFD}" type="pres">
      <dgm:prSet presAssocID="{BCF1DA2C-90D7-476E-8F57-2F05481E8D8E}" presName="sp" presStyleCnt="0"/>
      <dgm:spPr/>
    </dgm:pt>
    <dgm:pt modelId="{054A2EB5-E342-47ED-89B5-DA9270029D90}" type="pres">
      <dgm:prSet presAssocID="{09505C96-3F75-4CD2-AA02-CEE3F1891C85}" presName="arrowAndChildren" presStyleCnt="0"/>
      <dgm:spPr/>
    </dgm:pt>
    <dgm:pt modelId="{6C42C62F-A724-46CD-8899-0D58B3C8FB03}" type="pres">
      <dgm:prSet presAssocID="{09505C96-3F75-4CD2-AA02-CEE3F1891C85}" presName="parentTextArrow" presStyleLbl="node1" presStyleIdx="2" presStyleCnt="6"/>
      <dgm:spPr/>
      <dgm:t>
        <a:bodyPr/>
        <a:lstStyle/>
        <a:p>
          <a:endParaRPr lang="ru-RU"/>
        </a:p>
      </dgm:t>
    </dgm:pt>
    <dgm:pt modelId="{6EE19612-AD94-4716-9A13-E67476B61BE5}" type="pres">
      <dgm:prSet presAssocID="{88F87B85-572A-4DA9-A1F2-EF3A0C152C5A}" presName="sp" presStyleCnt="0"/>
      <dgm:spPr/>
    </dgm:pt>
    <dgm:pt modelId="{4FE50236-8E97-444C-A9DC-D146B521DCCD}" type="pres">
      <dgm:prSet presAssocID="{BB1CEBA6-ACF9-4F25-8C8F-A4C3D6E5489E}" presName="arrowAndChildren" presStyleCnt="0"/>
      <dgm:spPr/>
    </dgm:pt>
    <dgm:pt modelId="{EE62DCA4-D744-4857-B3FA-0781193DAC39}" type="pres">
      <dgm:prSet presAssocID="{BB1CEBA6-ACF9-4F25-8C8F-A4C3D6E5489E}" presName="parentTextArrow" presStyleLbl="node1" presStyleIdx="3" presStyleCnt="6"/>
      <dgm:spPr/>
      <dgm:t>
        <a:bodyPr/>
        <a:lstStyle/>
        <a:p>
          <a:endParaRPr lang="ru-RU"/>
        </a:p>
      </dgm:t>
    </dgm:pt>
    <dgm:pt modelId="{82CA201B-213F-4F02-95A7-ECEABD730982}" type="pres">
      <dgm:prSet presAssocID="{6863F11A-BA0B-444A-91C1-54EC05CF1F7B}" presName="sp" presStyleCnt="0"/>
      <dgm:spPr/>
    </dgm:pt>
    <dgm:pt modelId="{458F1CDF-E7D5-4551-9107-C6225DF913F9}" type="pres">
      <dgm:prSet presAssocID="{2B6EA454-742F-4E69-BCE2-8A12FC45FC16}" presName="arrowAndChildren" presStyleCnt="0"/>
      <dgm:spPr/>
    </dgm:pt>
    <dgm:pt modelId="{E7BD0997-E67E-420B-B072-A688F76F4793}" type="pres">
      <dgm:prSet presAssocID="{2B6EA454-742F-4E69-BCE2-8A12FC45FC16}" presName="parentTextArrow" presStyleLbl="node1" presStyleIdx="4" presStyleCnt="6"/>
      <dgm:spPr/>
      <dgm:t>
        <a:bodyPr/>
        <a:lstStyle/>
        <a:p>
          <a:endParaRPr lang="ru-RU"/>
        </a:p>
      </dgm:t>
    </dgm:pt>
    <dgm:pt modelId="{4E808646-5CAA-4F0D-AF01-267A5EFFD3B3}" type="pres">
      <dgm:prSet presAssocID="{20C0CFF4-0319-424F-B01D-68E1CF8B9C86}" presName="sp" presStyleCnt="0"/>
      <dgm:spPr/>
    </dgm:pt>
    <dgm:pt modelId="{E0714413-BDBD-4316-BF7D-03DB0435EDAF}" type="pres">
      <dgm:prSet presAssocID="{ED6F4D32-3BE2-4244-8904-B9FC3940F35C}" presName="arrowAndChildren" presStyleCnt="0"/>
      <dgm:spPr/>
    </dgm:pt>
    <dgm:pt modelId="{E39A7F0E-D554-45CE-BEC8-AD2B16B440DB}" type="pres">
      <dgm:prSet presAssocID="{ED6F4D32-3BE2-4244-8904-B9FC3940F35C}" presName="parentTextArrow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35748408-FDC2-40DC-A749-2F9B2F2AC18A}" srcId="{1775A601-AB25-4B34-9994-209E933C8806}" destId="{68DA9638-09C4-4E1B-918E-CA7504385B65}" srcOrd="4" destOrd="0" parTransId="{8A7D08B5-0F57-43ED-BCDD-AA23945E98F9}" sibTransId="{BCF0C2CB-CDBE-46CC-8A00-6914F7DF9330}"/>
    <dgm:cxn modelId="{173983D0-DDE8-416F-8DF8-F59499490683}" type="presOf" srcId="{56895B0A-707C-4796-A87B-BD6BC0B69D1B}" destId="{D5437A1E-CA5F-4FE7-8E26-E172EDCC1FA8}" srcOrd="0" destOrd="0" presId="urn:microsoft.com/office/officeart/2005/8/layout/process4"/>
    <dgm:cxn modelId="{405E8E0A-DD7A-42D7-AF5E-B20D5641B3A5}" srcId="{1775A601-AB25-4B34-9994-209E933C8806}" destId="{09505C96-3F75-4CD2-AA02-CEE3F1891C85}" srcOrd="3" destOrd="0" parTransId="{E25F395D-D13E-42E1-8616-BD01BD6BA25B}" sibTransId="{BCF1DA2C-90D7-476E-8F57-2F05481E8D8E}"/>
    <dgm:cxn modelId="{EF682278-8E20-496E-A121-FF2B2DEBF6B0}" type="presOf" srcId="{ED6F4D32-3BE2-4244-8904-B9FC3940F35C}" destId="{E39A7F0E-D554-45CE-BEC8-AD2B16B440DB}" srcOrd="0" destOrd="0" presId="urn:microsoft.com/office/officeart/2005/8/layout/process4"/>
    <dgm:cxn modelId="{C9914347-1E25-4321-876F-02E1C3E0FD46}" type="presOf" srcId="{BB1CEBA6-ACF9-4F25-8C8F-A4C3D6E5489E}" destId="{EE62DCA4-D744-4857-B3FA-0781193DAC39}" srcOrd="0" destOrd="0" presId="urn:microsoft.com/office/officeart/2005/8/layout/process4"/>
    <dgm:cxn modelId="{0BFFB07D-1E5D-45F7-AF54-78472F2BC2C4}" srcId="{1775A601-AB25-4B34-9994-209E933C8806}" destId="{2B6EA454-742F-4E69-BCE2-8A12FC45FC16}" srcOrd="1" destOrd="0" parTransId="{D0658A51-FA3E-41BC-9E82-703AC2F58AFC}" sibTransId="{6863F11A-BA0B-444A-91C1-54EC05CF1F7B}"/>
    <dgm:cxn modelId="{CAF277FB-D19E-4C5E-A25D-051D07D48128}" type="presOf" srcId="{2B6EA454-742F-4E69-BCE2-8A12FC45FC16}" destId="{E7BD0997-E67E-420B-B072-A688F76F4793}" srcOrd="0" destOrd="0" presId="urn:microsoft.com/office/officeart/2005/8/layout/process4"/>
    <dgm:cxn modelId="{27E1DD6D-A356-4DB5-8350-8072B61C76A1}" type="presOf" srcId="{68DA9638-09C4-4E1B-918E-CA7504385B65}" destId="{422B67F5-E5ED-4E7F-A7DD-5FBA98A53E24}" srcOrd="0" destOrd="0" presId="urn:microsoft.com/office/officeart/2005/8/layout/process4"/>
    <dgm:cxn modelId="{AF5419DA-89AE-48A0-BBE0-6E017992CBCE}" srcId="{1775A601-AB25-4B34-9994-209E933C8806}" destId="{56895B0A-707C-4796-A87B-BD6BC0B69D1B}" srcOrd="5" destOrd="0" parTransId="{DC7BB871-9CBF-411B-B949-322701BC80A2}" sibTransId="{B79E0CE0-521E-4128-A954-4924CDCA53AE}"/>
    <dgm:cxn modelId="{3CE79A5C-0F46-4662-953F-6DC0F7CBBF5F}" srcId="{1775A601-AB25-4B34-9994-209E933C8806}" destId="{ED6F4D32-3BE2-4244-8904-B9FC3940F35C}" srcOrd="0" destOrd="0" parTransId="{DFC69210-C3BA-4A0B-A0F9-8905A675C4F2}" sibTransId="{20C0CFF4-0319-424F-B01D-68E1CF8B9C86}"/>
    <dgm:cxn modelId="{B6579C43-E029-4874-B89A-9A9748C6A14B}" type="presOf" srcId="{09505C96-3F75-4CD2-AA02-CEE3F1891C85}" destId="{6C42C62F-A724-46CD-8899-0D58B3C8FB03}" srcOrd="0" destOrd="0" presId="urn:microsoft.com/office/officeart/2005/8/layout/process4"/>
    <dgm:cxn modelId="{2A6EA888-DC74-4112-B429-C02600236915}" type="presOf" srcId="{1775A601-AB25-4B34-9994-209E933C8806}" destId="{3B935B6B-505E-40F1-AE72-E610C20C7364}" srcOrd="0" destOrd="0" presId="urn:microsoft.com/office/officeart/2005/8/layout/process4"/>
    <dgm:cxn modelId="{162E672C-08C0-4C08-8E7D-38A0D3BF460D}" srcId="{1775A601-AB25-4B34-9994-209E933C8806}" destId="{BB1CEBA6-ACF9-4F25-8C8F-A4C3D6E5489E}" srcOrd="2" destOrd="0" parTransId="{4A40EFB8-3D7D-47D1-AAC4-121531CB45E8}" sibTransId="{88F87B85-572A-4DA9-A1F2-EF3A0C152C5A}"/>
    <dgm:cxn modelId="{73EC1928-E861-4E4C-8C2D-ACFFDE2F2603}" type="presParOf" srcId="{3B935B6B-505E-40F1-AE72-E610C20C7364}" destId="{F2364016-A11A-415C-851D-5F7E7717EAC2}" srcOrd="0" destOrd="0" presId="urn:microsoft.com/office/officeart/2005/8/layout/process4"/>
    <dgm:cxn modelId="{46262955-9DE0-4C37-A20F-4FEB0FDE7D6E}" type="presParOf" srcId="{F2364016-A11A-415C-851D-5F7E7717EAC2}" destId="{D5437A1E-CA5F-4FE7-8E26-E172EDCC1FA8}" srcOrd="0" destOrd="0" presId="urn:microsoft.com/office/officeart/2005/8/layout/process4"/>
    <dgm:cxn modelId="{6FF790C0-06AB-405D-A3F8-9BA7BB42525E}" type="presParOf" srcId="{3B935B6B-505E-40F1-AE72-E610C20C7364}" destId="{207E1DEB-5A31-4327-ABEC-064EAF91890A}" srcOrd="1" destOrd="0" presId="urn:microsoft.com/office/officeart/2005/8/layout/process4"/>
    <dgm:cxn modelId="{5654768B-C12A-4A44-B0D8-5EB08E1B6975}" type="presParOf" srcId="{3B935B6B-505E-40F1-AE72-E610C20C7364}" destId="{F817296D-3DCF-401A-B139-E5D6DD6CABCA}" srcOrd="2" destOrd="0" presId="urn:microsoft.com/office/officeart/2005/8/layout/process4"/>
    <dgm:cxn modelId="{98694AA2-158B-4DFC-93CF-C2F9FDE1FECD}" type="presParOf" srcId="{F817296D-3DCF-401A-B139-E5D6DD6CABCA}" destId="{422B67F5-E5ED-4E7F-A7DD-5FBA98A53E24}" srcOrd="0" destOrd="0" presId="urn:microsoft.com/office/officeart/2005/8/layout/process4"/>
    <dgm:cxn modelId="{06C10338-B576-4165-98E2-26C0A99CB97D}" type="presParOf" srcId="{3B935B6B-505E-40F1-AE72-E610C20C7364}" destId="{CC66FEDF-A64B-4F61-A3FC-D86490043EFD}" srcOrd="3" destOrd="0" presId="urn:microsoft.com/office/officeart/2005/8/layout/process4"/>
    <dgm:cxn modelId="{FBA88DF1-C9CB-4297-BD3B-A9F1F8DD1769}" type="presParOf" srcId="{3B935B6B-505E-40F1-AE72-E610C20C7364}" destId="{054A2EB5-E342-47ED-89B5-DA9270029D90}" srcOrd="4" destOrd="0" presId="urn:microsoft.com/office/officeart/2005/8/layout/process4"/>
    <dgm:cxn modelId="{2C306A98-D9CB-4412-90F9-238A2D9C3CE9}" type="presParOf" srcId="{054A2EB5-E342-47ED-89B5-DA9270029D90}" destId="{6C42C62F-A724-46CD-8899-0D58B3C8FB03}" srcOrd="0" destOrd="0" presId="urn:microsoft.com/office/officeart/2005/8/layout/process4"/>
    <dgm:cxn modelId="{1CCE5645-37CC-4BF2-838E-CAD2668D380F}" type="presParOf" srcId="{3B935B6B-505E-40F1-AE72-E610C20C7364}" destId="{6EE19612-AD94-4716-9A13-E67476B61BE5}" srcOrd="5" destOrd="0" presId="urn:microsoft.com/office/officeart/2005/8/layout/process4"/>
    <dgm:cxn modelId="{EA6E4CA9-FA25-4527-B567-CAEC20929F6A}" type="presParOf" srcId="{3B935B6B-505E-40F1-AE72-E610C20C7364}" destId="{4FE50236-8E97-444C-A9DC-D146B521DCCD}" srcOrd="6" destOrd="0" presId="urn:microsoft.com/office/officeart/2005/8/layout/process4"/>
    <dgm:cxn modelId="{213D1D9B-8E3C-4981-AE1A-7DCA3FAB2DBC}" type="presParOf" srcId="{4FE50236-8E97-444C-A9DC-D146B521DCCD}" destId="{EE62DCA4-D744-4857-B3FA-0781193DAC39}" srcOrd="0" destOrd="0" presId="urn:microsoft.com/office/officeart/2005/8/layout/process4"/>
    <dgm:cxn modelId="{9A6EA251-8094-4185-AFC4-BA5D41ED2957}" type="presParOf" srcId="{3B935B6B-505E-40F1-AE72-E610C20C7364}" destId="{82CA201B-213F-4F02-95A7-ECEABD730982}" srcOrd="7" destOrd="0" presId="urn:microsoft.com/office/officeart/2005/8/layout/process4"/>
    <dgm:cxn modelId="{1213661F-3280-4477-983D-F2BFBC3B277E}" type="presParOf" srcId="{3B935B6B-505E-40F1-AE72-E610C20C7364}" destId="{458F1CDF-E7D5-4551-9107-C6225DF913F9}" srcOrd="8" destOrd="0" presId="urn:microsoft.com/office/officeart/2005/8/layout/process4"/>
    <dgm:cxn modelId="{E45E3806-00AA-4258-B217-D4044CDECF41}" type="presParOf" srcId="{458F1CDF-E7D5-4551-9107-C6225DF913F9}" destId="{E7BD0997-E67E-420B-B072-A688F76F4793}" srcOrd="0" destOrd="0" presId="urn:microsoft.com/office/officeart/2005/8/layout/process4"/>
    <dgm:cxn modelId="{D76C4C1B-C280-4E4E-AD7F-CFC71FF1D8D3}" type="presParOf" srcId="{3B935B6B-505E-40F1-AE72-E610C20C7364}" destId="{4E808646-5CAA-4F0D-AF01-267A5EFFD3B3}" srcOrd="9" destOrd="0" presId="urn:microsoft.com/office/officeart/2005/8/layout/process4"/>
    <dgm:cxn modelId="{E1238BAE-BC08-4FB1-88ED-76758309D431}" type="presParOf" srcId="{3B935B6B-505E-40F1-AE72-E610C20C7364}" destId="{E0714413-BDBD-4316-BF7D-03DB0435EDAF}" srcOrd="10" destOrd="0" presId="urn:microsoft.com/office/officeart/2005/8/layout/process4"/>
    <dgm:cxn modelId="{BAD457D5-97A0-4A97-A834-D51C6449B29C}" type="presParOf" srcId="{E0714413-BDBD-4316-BF7D-03DB0435EDAF}" destId="{E39A7F0E-D554-45CE-BEC8-AD2B16B440DB}" srcOrd="0" destOrd="0" presId="urn:microsoft.com/office/officeart/2005/8/layout/process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49E319-D5D6-436D-A5B3-3FC13F4784C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4DE6A2-3B1D-4829-A66C-8D1FB6FB4EA0}">
      <dgm:prSet custT="1"/>
      <dgm:spPr>
        <a:gradFill flip="none" rotWithShape="1">
          <a:gsLst>
            <a:gs pos="0">
              <a:srgbClr val="FFFF00">
                <a:shade val="30000"/>
                <a:satMod val="115000"/>
                <a:alpha val="12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pPr rtl="0"/>
          <a:r>
            <a:rPr lang="ru-RU" sz="1400" b="1" dirty="0" err="1" smtClean="0"/>
            <a:t>Организацион-ный</a:t>
          </a:r>
          <a:r>
            <a:rPr lang="ru-RU" sz="1400" b="1" dirty="0" smtClean="0"/>
            <a:t> инструктаж</a:t>
          </a:r>
          <a:endParaRPr lang="ru-RU" sz="1400" dirty="0"/>
        </a:p>
      </dgm:t>
    </dgm:pt>
    <dgm:pt modelId="{1B9CA8C7-F4ED-4F43-80E4-F6047C572148}" type="parTrans" cxnId="{FE35B92F-A3EE-4D69-ADF6-9933682D6532}">
      <dgm:prSet/>
      <dgm:spPr/>
      <dgm:t>
        <a:bodyPr/>
        <a:lstStyle/>
        <a:p>
          <a:endParaRPr lang="ru-RU"/>
        </a:p>
      </dgm:t>
    </dgm:pt>
    <dgm:pt modelId="{1CE9BDA8-0EF5-4AD7-9827-2A8B484A7E21}" type="sibTrans" cxnId="{FE35B92F-A3EE-4D69-ADF6-9933682D6532}">
      <dgm:prSet/>
      <dgm:spPr/>
      <dgm:t>
        <a:bodyPr/>
        <a:lstStyle/>
        <a:p>
          <a:endParaRPr lang="ru-RU"/>
        </a:p>
      </dgm:t>
    </dgm:pt>
    <dgm:pt modelId="{7A645476-633F-49A9-B559-36F060106A7D}">
      <dgm:prSet custT="1"/>
      <dgm:spPr>
        <a:gradFill flip="none" rotWithShape="1">
          <a:gsLst>
            <a:gs pos="0">
              <a:srgbClr val="FFFF00">
                <a:shade val="30000"/>
                <a:satMod val="115000"/>
                <a:alpha val="37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pPr rtl="0"/>
          <a:r>
            <a:rPr lang="ru-RU" sz="1100" dirty="0" smtClean="0">
              <a:solidFill>
                <a:srgbClr val="000000"/>
              </a:solidFill>
            </a:rPr>
            <a:t>ИОТ-011-4Ф-2008 Инструктаж об опасностях в работе урока физики</a:t>
          </a:r>
          <a:endParaRPr lang="ru-RU" sz="1100" dirty="0">
            <a:solidFill>
              <a:srgbClr val="000000"/>
            </a:solidFill>
          </a:endParaRPr>
        </a:p>
      </dgm:t>
    </dgm:pt>
    <dgm:pt modelId="{FE93AA2E-0B92-41AA-8573-B458C16EC2C3}" type="parTrans" cxnId="{1628A3AD-9B04-4A4D-BB98-8AB429F9BE11}">
      <dgm:prSet/>
      <dgm:spPr/>
      <dgm:t>
        <a:bodyPr/>
        <a:lstStyle/>
        <a:p>
          <a:endParaRPr lang="ru-RU"/>
        </a:p>
      </dgm:t>
    </dgm:pt>
    <dgm:pt modelId="{3102C8F1-8F67-43D1-A01A-28E14063D3DC}" type="sibTrans" cxnId="{1628A3AD-9B04-4A4D-BB98-8AB429F9BE11}">
      <dgm:prSet/>
      <dgm:spPr/>
      <dgm:t>
        <a:bodyPr/>
        <a:lstStyle/>
        <a:p>
          <a:endParaRPr lang="ru-RU"/>
        </a:p>
      </dgm:t>
    </dgm:pt>
    <dgm:pt modelId="{5ACE5E0F-0E4D-43CE-A9BA-13F5A4A14975}">
      <dgm:prSet custT="1"/>
      <dgm:spPr>
        <a:gradFill flip="none" rotWithShape="1">
          <a:gsLst>
            <a:gs pos="0">
              <a:srgbClr val="FFFF00">
                <a:shade val="30000"/>
                <a:satMod val="115000"/>
                <a:alpha val="37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pPr rtl="0"/>
          <a:r>
            <a:rPr lang="ru-RU" sz="1100" dirty="0" smtClean="0">
              <a:solidFill>
                <a:srgbClr val="000000"/>
              </a:solidFill>
            </a:rPr>
            <a:t>ИОТ-011-5Ф-2008 Инструктаж перед началом работы</a:t>
          </a:r>
          <a:endParaRPr lang="ru-RU" sz="1100" dirty="0">
            <a:solidFill>
              <a:srgbClr val="000000"/>
            </a:solidFill>
          </a:endParaRPr>
        </a:p>
      </dgm:t>
    </dgm:pt>
    <dgm:pt modelId="{17514542-8204-4D96-8BED-D61DDFD7C0F0}" type="parTrans" cxnId="{E32E27CC-9765-4831-AEC7-FECCDEAD3C29}">
      <dgm:prSet/>
      <dgm:spPr/>
      <dgm:t>
        <a:bodyPr/>
        <a:lstStyle/>
        <a:p>
          <a:endParaRPr lang="ru-RU"/>
        </a:p>
      </dgm:t>
    </dgm:pt>
    <dgm:pt modelId="{6EDA21DA-9FEB-42B5-96B4-DDDFF76EB059}" type="sibTrans" cxnId="{E32E27CC-9765-4831-AEC7-FECCDEAD3C29}">
      <dgm:prSet/>
      <dgm:spPr/>
      <dgm:t>
        <a:bodyPr/>
        <a:lstStyle/>
        <a:p>
          <a:endParaRPr lang="ru-RU"/>
        </a:p>
      </dgm:t>
    </dgm:pt>
    <dgm:pt modelId="{BE45CFC2-906F-43B0-900C-21B6CCCADBCB}">
      <dgm:prSet custT="1"/>
      <dgm:spPr>
        <a:gradFill flip="none" rotWithShape="1">
          <a:gsLst>
            <a:gs pos="0">
              <a:srgbClr val="FFFF00">
                <a:shade val="30000"/>
                <a:satMod val="115000"/>
                <a:alpha val="37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pPr rtl="0"/>
          <a:r>
            <a:rPr lang="ru-RU" sz="1100" dirty="0" smtClean="0">
              <a:solidFill>
                <a:srgbClr val="000000"/>
              </a:solidFill>
            </a:rPr>
            <a:t>ИОТ-011-6Ф-2008 Инструктаж во время работы</a:t>
          </a:r>
          <a:endParaRPr lang="ru-RU" sz="1100" dirty="0">
            <a:solidFill>
              <a:srgbClr val="000000"/>
            </a:solidFill>
          </a:endParaRPr>
        </a:p>
      </dgm:t>
    </dgm:pt>
    <dgm:pt modelId="{0460EFB3-5389-4649-BCE0-D8E4FA66E447}" type="parTrans" cxnId="{DCD8BFFF-AD6B-4731-B52C-51CB7F9F3988}">
      <dgm:prSet/>
      <dgm:spPr/>
      <dgm:t>
        <a:bodyPr/>
        <a:lstStyle/>
        <a:p>
          <a:endParaRPr lang="ru-RU"/>
        </a:p>
      </dgm:t>
    </dgm:pt>
    <dgm:pt modelId="{901A356D-F0EF-4ADC-AC45-35F2F9A63EC0}" type="sibTrans" cxnId="{DCD8BFFF-AD6B-4731-B52C-51CB7F9F3988}">
      <dgm:prSet/>
      <dgm:spPr/>
      <dgm:t>
        <a:bodyPr/>
        <a:lstStyle/>
        <a:p>
          <a:endParaRPr lang="ru-RU"/>
        </a:p>
      </dgm:t>
    </dgm:pt>
    <dgm:pt modelId="{21CA0B55-09A0-4058-9121-0056225BE636}">
      <dgm:prSet custT="1"/>
      <dgm:spPr>
        <a:gradFill flip="none" rotWithShape="1">
          <a:gsLst>
            <a:gs pos="0">
              <a:srgbClr val="FFFF00">
                <a:shade val="30000"/>
                <a:satMod val="115000"/>
                <a:alpha val="37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pPr rtl="0"/>
          <a:r>
            <a:rPr lang="ru-RU" sz="1100" dirty="0" smtClean="0">
              <a:solidFill>
                <a:srgbClr val="000000"/>
              </a:solidFill>
            </a:rPr>
            <a:t>ИОТ-011-6Ф-2008 Инструктаж по окончании работы</a:t>
          </a:r>
          <a:endParaRPr lang="ru-RU" sz="1100" dirty="0">
            <a:solidFill>
              <a:srgbClr val="000000"/>
            </a:solidFill>
          </a:endParaRPr>
        </a:p>
      </dgm:t>
    </dgm:pt>
    <dgm:pt modelId="{8DFCB51D-E32D-4B31-8E08-BED80BEA149C}" type="parTrans" cxnId="{A27979A5-DFAD-46E0-BEB1-B5F0BDABFDF8}">
      <dgm:prSet/>
      <dgm:spPr/>
      <dgm:t>
        <a:bodyPr/>
        <a:lstStyle/>
        <a:p>
          <a:endParaRPr lang="ru-RU"/>
        </a:p>
      </dgm:t>
    </dgm:pt>
    <dgm:pt modelId="{4A8F8432-F71A-4599-AD17-DA1FC7D901D6}" type="sibTrans" cxnId="{A27979A5-DFAD-46E0-BEB1-B5F0BDABFDF8}">
      <dgm:prSet/>
      <dgm:spPr/>
      <dgm:t>
        <a:bodyPr/>
        <a:lstStyle/>
        <a:p>
          <a:endParaRPr lang="ru-RU"/>
        </a:p>
      </dgm:t>
    </dgm:pt>
    <dgm:pt modelId="{EBCB8CF4-CE2A-4B28-92FA-360C49F7A409}">
      <dgm:prSet custT="1"/>
      <dgm:spPr>
        <a:gradFill flip="none" rotWithShape="1">
          <a:gsLst>
            <a:gs pos="0">
              <a:srgbClr val="FFFF00">
                <a:shade val="30000"/>
                <a:satMod val="115000"/>
                <a:alpha val="37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pPr rtl="0"/>
          <a:r>
            <a:rPr lang="ru-RU" sz="1100" dirty="0" smtClean="0">
              <a:solidFill>
                <a:srgbClr val="000000"/>
              </a:solidFill>
            </a:rPr>
            <a:t>ИОТ-011-7Ф-2008 Инструктаж при уборке кабинета</a:t>
          </a:r>
          <a:endParaRPr lang="ru-RU" sz="1100" dirty="0">
            <a:solidFill>
              <a:srgbClr val="000000"/>
            </a:solidFill>
          </a:endParaRPr>
        </a:p>
      </dgm:t>
    </dgm:pt>
    <dgm:pt modelId="{E72A7D85-6E89-40D0-980A-5867EF359A82}" type="parTrans" cxnId="{80B4D1D4-673F-4AD0-BF23-917855BCBFD8}">
      <dgm:prSet/>
      <dgm:spPr/>
      <dgm:t>
        <a:bodyPr/>
        <a:lstStyle/>
        <a:p>
          <a:endParaRPr lang="ru-RU"/>
        </a:p>
      </dgm:t>
    </dgm:pt>
    <dgm:pt modelId="{51C948AB-5E3F-4D15-963F-8062C86E4480}" type="sibTrans" cxnId="{80B4D1D4-673F-4AD0-BF23-917855BCBFD8}">
      <dgm:prSet/>
      <dgm:spPr/>
      <dgm:t>
        <a:bodyPr/>
        <a:lstStyle/>
        <a:p>
          <a:endParaRPr lang="ru-RU"/>
        </a:p>
      </dgm:t>
    </dgm:pt>
    <dgm:pt modelId="{E1066D8F-0AD3-4620-AE69-E4247940249F}">
      <dgm:prSet custT="1"/>
      <dgm:spPr>
        <a:gradFill flip="none" rotWithShape="1">
          <a:gsLst>
            <a:gs pos="0">
              <a:srgbClr val="FFFF00">
                <a:shade val="30000"/>
                <a:satMod val="115000"/>
                <a:alpha val="37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pPr rtl="0"/>
          <a:r>
            <a:rPr lang="ru-RU" sz="1100" dirty="0" smtClean="0">
              <a:solidFill>
                <a:srgbClr val="000000"/>
              </a:solidFill>
            </a:rPr>
            <a:t>+ИТБ-008-2008, ИТБ-009-2009, ИТБ-010-2008</a:t>
          </a:r>
          <a:endParaRPr lang="ru-RU" sz="1100" dirty="0">
            <a:solidFill>
              <a:srgbClr val="000000"/>
            </a:solidFill>
          </a:endParaRPr>
        </a:p>
      </dgm:t>
    </dgm:pt>
    <dgm:pt modelId="{848DA7B6-AA3D-469A-9EEE-30F3FEEBD988}" type="parTrans" cxnId="{BDEA9147-8A0F-4AEA-8B71-4CFF227C0E2D}">
      <dgm:prSet/>
      <dgm:spPr/>
      <dgm:t>
        <a:bodyPr/>
        <a:lstStyle/>
        <a:p>
          <a:endParaRPr lang="ru-RU"/>
        </a:p>
      </dgm:t>
    </dgm:pt>
    <dgm:pt modelId="{4F09BFAB-DBF6-403C-801E-1077A4C9C934}" type="sibTrans" cxnId="{BDEA9147-8A0F-4AEA-8B71-4CFF227C0E2D}">
      <dgm:prSet/>
      <dgm:spPr/>
      <dgm:t>
        <a:bodyPr/>
        <a:lstStyle/>
        <a:p>
          <a:endParaRPr lang="ru-RU"/>
        </a:p>
      </dgm:t>
    </dgm:pt>
    <dgm:pt modelId="{491A02EC-CF44-453B-BDE3-879565CC1A8E}" type="pres">
      <dgm:prSet presAssocID="{3249E319-D5D6-436D-A5B3-3FC13F4784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87E328-2913-464C-8B1A-AD9FC7A288F5}" type="pres">
      <dgm:prSet presAssocID="{E1066D8F-0AD3-4620-AE69-E4247940249F}" presName="boxAndChildren" presStyleCnt="0"/>
      <dgm:spPr/>
    </dgm:pt>
    <dgm:pt modelId="{7BD8283D-CE85-44E3-95A2-DC4AFD68B3BA}" type="pres">
      <dgm:prSet presAssocID="{E1066D8F-0AD3-4620-AE69-E4247940249F}" presName="parentTextBox" presStyleLbl="node1" presStyleIdx="0" presStyleCnt="7"/>
      <dgm:spPr/>
      <dgm:t>
        <a:bodyPr/>
        <a:lstStyle/>
        <a:p>
          <a:endParaRPr lang="ru-RU"/>
        </a:p>
      </dgm:t>
    </dgm:pt>
    <dgm:pt modelId="{C0E8A1D0-1CBD-4089-8EF7-E19F49D38FDA}" type="pres">
      <dgm:prSet presAssocID="{51C948AB-5E3F-4D15-963F-8062C86E4480}" presName="sp" presStyleCnt="0"/>
      <dgm:spPr/>
    </dgm:pt>
    <dgm:pt modelId="{E03CB2F3-7CD9-4F69-80F0-8A251E260C80}" type="pres">
      <dgm:prSet presAssocID="{EBCB8CF4-CE2A-4B28-92FA-360C49F7A409}" presName="arrowAndChildren" presStyleCnt="0"/>
      <dgm:spPr/>
    </dgm:pt>
    <dgm:pt modelId="{40E59CA4-9214-488B-B6C1-1E8301DAD3FF}" type="pres">
      <dgm:prSet presAssocID="{EBCB8CF4-CE2A-4B28-92FA-360C49F7A409}" presName="parentTextArrow" presStyleLbl="node1" presStyleIdx="1" presStyleCnt="7"/>
      <dgm:spPr/>
      <dgm:t>
        <a:bodyPr/>
        <a:lstStyle/>
        <a:p>
          <a:endParaRPr lang="ru-RU"/>
        </a:p>
      </dgm:t>
    </dgm:pt>
    <dgm:pt modelId="{9F11CFEC-DAA0-4B4C-8014-D6510B4BF47B}" type="pres">
      <dgm:prSet presAssocID="{4A8F8432-F71A-4599-AD17-DA1FC7D901D6}" presName="sp" presStyleCnt="0"/>
      <dgm:spPr/>
    </dgm:pt>
    <dgm:pt modelId="{53A0B9DA-BD31-45B7-83D9-5CAEBDE5AE7F}" type="pres">
      <dgm:prSet presAssocID="{21CA0B55-09A0-4058-9121-0056225BE636}" presName="arrowAndChildren" presStyleCnt="0"/>
      <dgm:spPr/>
    </dgm:pt>
    <dgm:pt modelId="{AFB3E0C5-C61E-4E9E-8A47-F1DDB47C29EF}" type="pres">
      <dgm:prSet presAssocID="{21CA0B55-09A0-4058-9121-0056225BE636}" presName="parentTextArrow" presStyleLbl="node1" presStyleIdx="2" presStyleCnt="7"/>
      <dgm:spPr/>
      <dgm:t>
        <a:bodyPr/>
        <a:lstStyle/>
        <a:p>
          <a:endParaRPr lang="ru-RU"/>
        </a:p>
      </dgm:t>
    </dgm:pt>
    <dgm:pt modelId="{72B6E1B3-0891-4A1B-90CC-C9F01462EDDF}" type="pres">
      <dgm:prSet presAssocID="{901A356D-F0EF-4ADC-AC45-35F2F9A63EC0}" presName="sp" presStyleCnt="0"/>
      <dgm:spPr/>
    </dgm:pt>
    <dgm:pt modelId="{4DCBB1A9-1E65-41E9-8115-A21FB015F421}" type="pres">
      <dgm:prSet presAssocID="{BE45CFC2-906F-43B0-900C-21B6CCCADBCB}" presName="arrowAndChildren" presStyleCnt="0"/>
      <dgm:spPr/>
    </dgm:pt>
    <dgm:pt modelId="{DA79F199-5503-43B4-8402-C885158C86FB}" type="pres">
      <dgm:prSet presAssocID="{BE45CFC2-906F-43B0-900C-21B6CCCADBCB}" presName="parentTextArrow" presStyleLbl="node1" presStyleIdx="3" presStyleCnt="7"/>
      <dgm:spPr/>
      <dgm:t>
        <a:bodyPr/>
        <a:lstStyle/>
        <a:p>
          <a:endParaRPr lang="ru-RU"/>
        </a:p>
      </dgm:t>
    </dgm:pt>
    <dgm:pt modelId="{07D1AB9E-54D5-4087-AB70-33A7F3C4D29B}" type="pres">
      <dgm:prSet presAssocID="{6EDA21DA-9FEB-42B5-96B4-DDDFF76EB059}" presName="sp" presStyleCnt="0"/>
      <dgm:spPr/>
    </dgm:pt>
    <dgm:pt modelId="{702D5202-FA29-4B4E-9ECA-78B56D1D6450}" type="pres">
      <dgm:prSet presAssocID="{5ACE5E0F-0E4D-43CE-A9BA-13F5A4A14975}" presName="arrowAndChildren" presStyleCnt="0"/>
      <dgm:spPr/>
    </dgm:pt>
    <dgm:pt modelId="{FF57F44C-4314-4BB7-81B2-113D21B43FB5}" type="pres">
      <dgm:prSet presAssocID="{5ACE5E0F-0E4D-43CE-A9BA-13F5A4A14975}" presName="parentTextArrow" presStyleLbl="node1" presStyleIdx="4" presStyleCnt="7"/>
      <dgm:spPr/>
      <dgm:t>
        <a:bodyPr/>
        <a:lstStyle/>
        <a:p>
          <a:endParaRPr lang="ru-RU"/>
        </a:p>
      </dgm:t>
    </dgm:pt>
    <dgm:pt modelId="{BEF5A46B-D12B-466D-812F-14AC3712FDDE}" type="pres">
      <dgm:prSet presAssocID="{3102C8F1-8F67-43D1-A01A-28E14063D3DC}" presName="sp" presStyleCnt="0"/>
      <dgm:spPr/>
    </dgm:pt>
    <dgm:pt modelId="{4981CD2A-FDCC-43F0-AD1C-204623A4A7D7}" type="pres">
      <dgm:prSet presAssocID="{7A645476-633F-49A9-B559-36F060106A7D}" presName="arrowAndChildren" presStyleCnt="0"/>
      <dgm:spPr/>
    </dgm:pt>
    <dgm:pt modelId="{3CB1CC0B-1895-4B80-96CD-F0759CA4E22E}" type="pres">
      <dgm:prSet presAssocID="{7A645476-633F-49A9-B559-36F060106A7D}" presName="parentTextArrow" presStyleLbl="node1" presStyleIdx="5" presStyleCnt="7"/>
      <dgm:spPr/>
      <dgm:t>
        <a:bodyPr/>
        <a:lstStyle/>
        <a:p>
          <a:endParaRPr lang="ru-RU"/>
        </a:p>
      </dgm:t>
    </dgm:pt>
    <dgm:pt modelId="{E9F9BBE7-F524-4DF4-8DF9-52A5AB77F8B5}" type="pres">
      <dgm:prSet presAssocID="{1CE9BDA8-0EF5-4AD7-9827-2A8B484A7E21}" presName="sp" presStyleCnt="0"/>
      <dgm:spPr/>
    </dgm:pt>
    <dgm:pt modelId="{D7841B60-0AE6-4BB7-B2CF-1739402759EB}" type="pres">
      <dgm:prSet presAssocID="{754DE6A2-3B1D-4829-A66C-8D1FB6FB4EA0}" presName="arrowAndChildren" presStyleCnt="0"/>
      <dgm:spPr/>
    </dgm:pt>
    <dgm:pt modelId="{96322AB3-E44F-4C1E-B50B-56494FD6CC0F}" type="pres">
      <dgm:prSet presAssocID="{754DE6A2-3B1D-4829-A66C-8D1FB6FB4EA0}" presName="parentTextArrow" presStyleLbl="node1" presStyleIdx="6" presStyleCnt="7"/>
      <dgm:spPr/>
      <dgm:t>
        <a:bodyPr/>
        <a:lstStyle/>
        <a:p>
          <a:endParaRPr lang="ru-RU"/>
        </a:p>
      </dgm:t>
    </dgm:pt>
  </dgm:ptLst>
  <dgm:cxnLst>
    <dgm:cxn modelId="{80B4D1D4-673F-4AD0-BF23-917855BCBFD8}" srcId="{3249E319-D5D6-436D-A5B3-3FC13F4784CD}" destId="{EBCB8CF4-CE2A-4B28-92FA-360C49F7A409}" srcOrd="5" destOrd="0" parTransId="{E72A7D85-6E89-40D0-980A-5867EF359A82}" sibTransId="{51C948AB-5E3F-4D15-963F-8062C86E4480}"/>
    <dgm:cxn modelId="{93CC55B7-16BF-4213-AF43-D40896258139}" type="presOf" srcId="{EBCB8CF4-CE2A-4B28-92FA-360C49F7A409}" destId="{40E59CA4-9214-488B-B6C1-1E8301DAD3FF}" srcOrd="0" destOrd="0" presId="urn:microsoft.com/office/officeart/2005/8/layout/process4"/>
    <dgm:cxn modelId="{1628A3AD-9B04-4A4D-BB98-8AB429F9BE11}" srcId="{3249E319-D5D6-436D-A5B3-3FC13F4784CD}" destId="{7A645476-633F-49A9-B559-36F060106A7D}" srcOrd="1" destOrd="0" parTransId="{FE93AA2E-0B92-41AA-8573-B458C16EC2C3}" sibTransId="{3102C8F1-8F67-43D1-A01A-28E14063D3DC}"/>
    <dgm:cxn modelId="{E32E27CC-9765-4831-AEC7-FECCDEAD3C29}" srcId="{3249E319-D5D6-436D-A5B3-3FC13F4784CD}" destId="{5ACE5E0F-0E4D-43CE-A9BA-13F5A4A14975}" srcOrd="2" destOrd="0" parTransId="{17514542-8204-4D96-8BED-D61DDFD7C0F0}" sibTransId="{6EDA21DA-9FEB-42B5-96B4-DDDFF76EB059}"/>
    <dgm:cxn modelId="{E47CD861-C9D2-43EE-BE9A-A97DB17253E7}" type="presOf" srcId="{7A645476-633F-49A9-B559-36F060106A7D}" destId="{3CB1CC0B-1895-4B80-96CD-F0759CA4E22E}" srcOrd="0" destOrd="0" presId="urn:microsoft.com/office/officeart/2005/8/layout/process4"/>
    <dgm:cxn modelId="{375D4E07-EF36-406F-B179-90C5FD38B945}" type="presOf" srcId="{21CA0B55-09A0-4058-9121-0056225BE636}" destId="{AFB3E0C5-C61E-4E9E-8A47-F1DDB47C29EF}" srcOrd="0" destOrd="0" presId="urn:microsoft.com/office/officeart/2005/8/layout/process4"/>
    <dgm:cxn modelId="{DCD8BFFF-AD6B-4731-B52C-51CB7F9F3988}" srcId="{3249E319-D5D6-436D-A5B3-3FC13F4784CD}" destId="{BE45CFC2-906F-43B0-900C-21B6CCCADBCB}" srcOrd="3" destOrd="0" parTransId="{0460EFB3-5389-4649-BCE0-D8E4FA66E447}" sibTransId="{901A356D-F0EF-4ADC-AC45-35F2F9A63EC0}"/>
    <dgm:cxn modelId="{BDEA9147-8A0F-4AEA-8B71-4CFF227C0E2D}" srcId="{3249E319-D5D6-436D-A5B3-3FC13F4784CD}" destId="{E1066D8F-0AD3-4620-AE69-E4247940249F}" srcOrd="6" destOrd="0" parTransId="{848DA7B6-AA3D-469A-9EEE-30F3FEEBD988}" sibTransId="{4F09BFAB-DBF6-403C-801E-1077A4C9C934}"/>
    <dgm:cxn modelId="{F48704FC-BF81-4602-8929-B38C37F47303}" type="presOf" srcId="{BE45CFC2-906F-43B0-900C-21B6CCCADBCB}" destId="{DA79F199-5503-43B4-8402-C885158C86FB}" srcOrd="0" destOrd="0" presId="urn:microsoft.com/office/officeart/2005/8/layout/process4"/>
    <dgm:cxn modelId="{FE35B92F-A3EE-4D69-ADF6-9933682D6532}" srcId="{3249E319-D5D6-436D-A5B3-3FC13F4784CD}" destId="{754DE6A2-3B1D-4829-A66C-8D1FB6FB4EA0}" srcOrd="0" destOrd="0" parTransId="{1B9CA8C7-F4ED-4F43-80E4-F6047C572148}" sibTransId="{1CE9BDA8-0EF5-4AD7-9827-2A8B484A7E21}"/>
    <dgm:cxn modelId="{5C18B12B-0811-4ED2-90AA-D8DED4094F85}" type="presOf" srcId="{3249E319-D5D6-436D-A5B3-3FC13F4784CD}" destId="{491A02EC-CF44-453B-BDE3-879565CC1A8E}" srcOrd="0" destOrd="0" presId="urn:microsoft.com/office/officeart/2005/8/layout/process4"/>
    <dgm:cxn modelId="{76798103-F002-418D-84B4-3E12C2BDA2BD}" type="presOf" srcId="{5ACE5E0F-0E4D-43CE-A9BA-13F5A4A14975}" destId="{FF57F44C-4314-4BB7-81B2-113D21B43FB5}" srcOrd="0" destOrd="0" presId="urn:microsoft.com/office/officeart/2005/8/layout/process4"/>
    <dgm:cxn modelId="{4C6372F2-FE73-4651-B0C1-1672A7A69510}" type="presOf" srcId="{E1066D8F-0AD3-4620-AE69-E4247940249F}" destId="{7BD8283D-CE85-44E3-95A2-DC4AFD68B3BA}" srcOrd="0" destOrd="0" presId="urn:microsoft.com/office/officeart/2005/8/layout/process4"/>
    <dgm:cxn modelId="{A27979A5-DFAD-46E0-BEB1-B5F0BDABFDF8}" srcId="{3249E319-D5D6-436D-A5B3-3FC13F4784CD}" destId="{21CA0B55-09A0-4058-9121-0056225BE636}" srcOrd="4" destOrd="0" parTransId="{8DFCB51D-E32D-4B31-8E08-BED80BEA149C}" sibTransId="{4A8F8432-F71A-4599-AD17-DA1FC7D901D6}"/>
    <dgm:cxn modelId="{33A86F0A-65EA-4680-9BEF-DDFDBA1FBD5A}" type="presOf" srcId="{754DE6A2-3B1D-4829-A66C-8D1FB6FB4EA0}" destId="{96322AB3-E44F-4C1E-B50B-56494FD6CC0F}" srcOrd="0" destOrd="0" presId="urn:microsoft.com/office/officeart/2005/8/layout/process4"/>
    <dgm:cxn modelId="{61A843DA-6165-4649-97EF-30CAC95615C9}" type="presParOf" srcId="{491A02EC-CF44-453B-BDE3-879565CC1A8E}" destId="{BC87E328-2913-464C-8B1A-AD9FC7A288F5}" srcOrd="0" destOrd="0" presId="urn:microsoft.com/office/officeart/2005/8/layout/process4"/>
    <dgm:cxn modelId="{20321612-4805-4203-89F1-F2997F24C4DC}" type="presParOf" srcId="{BC87E328-2913-464C-8B1A-AD9FC7A288F5}" destId="{7BD8283D-CE85-44E3-95A2-DC4AFD68B3BA}" srcOrd="0" destOrd="0" presId="urn:microsoft.com/office/officeart/2005/8/layout/process4"/>
    <dgm:cxn modelId="{83483C9A-9EF2-44C2-934A-C460908C5776}" type="presParOf" srcId="{491A02EC-CF44-453B-BDE3-879565CC1A8E}" destId="{C0E8A1D0-1CBD-4089-8EF7-E19F49D38FDA}" srcOrd="1" destOrd="0" presId="urn:microsoft.com/office/officeart/2005/8/layout/process4"/>
    <dgm:cxn modelId="{1034BD90-3E27-4C5A-B72E-2F14B04ADC98}" type="presParOf" srcId="{491A02EC-CF44-453B-BDE3-879565CC1A8E}" destId="{E03CB2F3-7CD9-4F69-80F0-8A251E260C80}" srcOrd="2" destOrd="0" presId="urn:microsoft.com/office/officeart/2005/8/layout/process4"/>
    <dgm:cxn modelId="{5FD8B50F-24E4-4F96-AB2B-D6A65E98030B}" type="presParOf" srcId="{E03CB2F3-7CD9-4F69-80F0-8A251E260C80}" destId="{40E59CA4-9214-488B-B6C1-1E8301DAD3FF}" srcOrd="0" destOrd="0" presId="urn:microsoft.com/office/officeart/2005/8/layout/process4"/>
    <dgm:cxn modelId="{2373C86F-F049-4D27-9FBE-06E03EBF2A84}" type="presParOf" srcId="{491A02EC-CF44-453B-BDE3-879565CC1A8E}" destId="{9F11CFEC-DAA0-4B4C-8014-D6510B4BF47B}" srcOrd="3" destOrd="0" presId="urn:microsoft.com/office/officeart/2005/8/layout/process4"/>
    <dgm:cxn modelId="{8884B84F-A426-4C44-8699-CB657EC81422}" type="presParOf" srcId="{491A02EC-CF44-453B-BDE3-879565CC1A8E}" destId="{53A0B9DA-BD31-45B7-83D9-5CAEBDE5AE7F}" srcOrd="4" destOrd="0" presId="urn:microsoft.com/office/officeart/2005/8/layout/process4"/>
    <dgm:cxn modelId="{EBD1BAE2-5F75-41A7-86FD-39AD71DEC22C}" type="presParOf" srcId="{53A0B9DA-BD31-45B7-83D9-5CAEBDE5AE7F}" destId="{AFB3E0C5-C61E-4E9E-8A47-F1DDB47C29EF}" srcOrd="0" destOrd="0" presId="urn:microsoft.com/office/officeart/2005/8/layout/process4"/>
    <dgm:cxn modelId="{FB2405DC-A65E-4CB6-B5D6-90BD86E87A8E}" type="presParOf" srcId="{491A02EC-CF44-453B-BDE3-879565CC1A8E}" destId="{72B6E1B3-0891-4A1B-90CC-C9F01462EDDF}" srcOrd="5" destOrd="0" presId="urn:microsoft.com/office/officeart/2005/8/layout/process4"/>
    <dgm:cxn modelId="{C5F85BB7-5B4B-4BA9-A86B-EB4EF3D74740}" type="presParOf" srcId="{491A02EC-CF44-453B-BDE3-879565CC1A8E}" destId="{4DCBB1A9-1E65-41E9-8115-A21FB015F421}" srcOrd="6" destOrd="0" presId="urn:microsoft.com/office/officeart/2005/8/layout/process4"/>
    <dgm:cxn modelId="{8E948FA7-B60D-41B7-8EC4-FB4D7F1A64B4}" type="presParOf" srcId="{4DCBB1A9-1E65-41E9-8115-A21FB015F421}" destId="{DA79F199-5503-43B4-8402-C885158C86FB}" srcOrd="0" destOrd="0" presId="urn:microsoft.com/office/officeart/2005/8/layout/process4"/>
    <dgm:cxn modelId="{A5FB18C9-9CDE-4ACD-806E-A707AAE53C92}" type="presParOf" srcId="{491A02EC-CF44-453B-BDE3-879565CC1A8E}" destId="{07D1AB9E-54D5-4087-AB70-33A7F3C4D29B}" srcOrd="7" destOrd="0" presId="urn:microsoft.com/office/officeart/2005/8/layout/process4"/>
    <dgm:cxn modelId="{257F9336-E44C-4EA1-86C8-F91F9BDA8C70}" type="presParOf" srcId="{491A02EC-CF44-453B-BDE3-879565CC1A8E}" destId="{702D5202-FA29-4B4E-9ECA-78B56D1D6450}" srcOrd="8" destOrd="0" presId="urn:microsoft.com/office/officeart/2005/8/layout/process4"/>
    <dgm:cxn modelId="{A365035B-10DB-41CF-8DAD-40DD14A8BAE4}" type="presParOf" srcId="{702D5202-FA29-4B4E-9ECA-78B56D1D6450}" destId="{FF57F44C-4314-4BB7-81B2-113D21B43FB5}" srcOrd="0" destOrd="0" presId="urn:microsoft.com/office/officeart/2005/8/layout/process4"/>
    <dgm:cxn modelId="{37584160-9311-43C6-AC9B-E77F4C7566BE}" type="presParOf" srcId="{491A02EC-CF44-453B-BDE3-879565CC1A8E}" destId="{BEF5A46B-D12B-466D-812F-14AC3712FDDE}" srcOrd="9" destOrd="0" presId="urn:microsoft.com/office/officeart/2005/8/layout/process4"/>
    <dgm:cxn modelId="{F5E9434C-A32B-4274-9324-57E211A561DB}" type="presParOf" srcId="{491A02EC-CF44-453B-BDE3-879565CC1A8E}" destId="{4981CD2A-FDCC-43F0-AD1C-204623A4A7D7}" srcOrd="10" destOrd="0" presId="urn:microsoft.com/office/officeart/2005/8/layout/process4"/>
    <dgm:cxn modelId="{E64A46A7-8C81-4B97-80FC-2DF697E7CB34}" type="presParOf" srcId="{4981CD2A-FDCC-43F0-AD1C-204623A4A7D7}" destId="{3CB1CC0B-1895-4B80-96CD-F0759CA4E22E}" srcOrd="0" destOrd="0" presId="urn:microsoft.com/office/officeart/2005/8/layout/process4"/>
    <dgm:cxn modelId="{97CEE168-0AC2-44B3-A556-A7B9FBC78654}" type="presParOf" srcId="{491A02EC-CF44-453B-BDE3-879565CC1A8E}" destId="{E9F9BBE7-F524-4DF4-8DF9-52A5AB77F8B5}" srcOrd="11" destOrd="0" presId="urn:microsoft.com/office/officeart/2005/8/layout/process4"/>
    <dgm:cxn modelId="{DC09DDC7-B4D6-44AA-86A8-FB02EF0C9519}" type="presParOf" srcId="{491A02EC-CF44-453B-BDE3-879565CC1A8E}" destId="{D7841B60-0AE6-4BB7-B2CF-1739402759EB}" srcOrd="12" destOrd="0" presId="urn:microsoft.com/office/officeart/2005/8/layout/process4"/>
    <dgm:cxn modelId="{4C7A50E3-E0EE-4D37-B9F8-867AD1B5964E}" type="presParOf" srcId="{D7841B60-0AE6-4BB7-B2CF-1739402759EB}" destId="{96322AB3-E44F-4C1E-B50B-56494FD6CC0F}" srcOrd="0" destOrd="0" presId="urn:microsoft.com/office/officeart/2005/8/layout/process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E2BE22-D5D8-45B7-82D6-715A57D8187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349070-C517-4E3E-A23E-78CC7751A881}">
      <dgm:prSet custT="1"/>
      <dgm:spPr>
        <a:gradFill flip="none" rotWithShape="1">
          <a:gsLst>
            <a:gs pos="0">
              <a:srgbClr val="009900">
                <a:shade val="30000"/>
                <a:satMod val="115000"/>
                <a:alpha val="16000"/>
              </a:srgbClr>
            </a:gs>
            <a:gs pos="50000">
              <a:srgbClr val="009900">
                <a:shade val="67500"/>
                <a:satMod val="115000"/>
              </a:srgbClr>
            </a:gs>
            <a:gs pos="100000">
              <a:srgbClr val="009900">
                <a:shade val="100000"/>
                <a:satMod val="115000"/>
              </a:srgbClr>
            </a:gs>
          </a:gsLst>
          <a:lin ang="5400000" scaled="1"/>
          <a:tileRect/>
        </a:gradFill>
        <a:ln>
          <a:noFill/>
        </a:ln>
      </dgm:spPr>
      <dgm:t>
        <a:bodyPr/>
        <a:lstStyle/>
        <a:p>
          <a:pPr rtl="0"/>
          <a:r>
            <a:rPr lang="ru-RU" sz="1400" b="1" dirty="0" smtClean="0"/>
            <a:t>Возрастной инструктаж       </a:t>
          </a:r>
          <a:r>
            <a:rPr lang="ru-RU" sz="1200" dirty="0" smtClean="0"/>
            <a:t>ИТБ-029-Ф-2008</a:t>
          </a:r>
          <a:endParaRPr lang="ru-RU" sz="1200" dirty="0"/>
        </a:p>
      </dgm:t>
    </dgm:pt>
    <dgm:pt modelId="{57DE14C3-7F2A-4BAB-BB1D-05E959B49205}" type="parTrans" cxnId="{9CCC6024-DB03-4C24-8936-528423D5D540}">
      <dgm:prSet/>
      <dgm:spPr/>
      <dgm:t>
        <a:bodyPr/>
        <a:lstStyle/>
        <a:p>
          <a:endParaRPr lang="ru-RU"/>
        </a:p>
      </dgm:t>
    </dgm:pt>
    <dgm:pt modelId="{104A834E-58BD-4452-B32C-E1E556816F43}" type="sibTrans" cxnId="{9CCC6024-DB03-4C24-8936-528423D5D540}">
      <dgm:prSet/>
      <dgm:spPr/>
      <dgm:t>
        <a:bodyPr/>
        <a:lstStyle/>
        <a:p>
          <a:endParaRPr lang="ru-RU"/>
        </a:p>
      </dgm:t>
    </dgm:pt>
    <dgm:pt modelId="{E0BBFC32-A4F6-41DC-AFBA-EEC32AC72DAA}">
      <dgm:prSet custT="1"/>
      <dgm:spPr>
        <a:gradFill flip="none" rotWithShape="1">
          <a:gsLst>
            <a:gs pos="0">
              <a:srgbClr val="009900">
                <a:shade val="30000"/>
                <a:satMod val="115000"/>
                <a:alpha val="16000"/>
              </a:srgbClr>
            </a:gs>
            <a:gs pos="50000">
              <a:srgbClr val="009900">
                <a:shade val="67500"/>
                <a:satMod val="115000"/>
              </a:srgbClr>
            </a:gs>
            <a:gs pos="100000">
              <a:srgbClr val="009900">
                <a:shade val="100000"/>
                <a:satMod val="115000"/>
              </a:srgbClr>
            </a:gs>
          </a:gsLst>
          <a:lin ang="5400000" scaled="1"/>
          <a:tileRect/>
        </a:gradFill>
        <a:ln>
          <a:noFill/>
        </a:ln>
      </dgm:spPr>
      <dgm:t>
        <a:bodyPr/>
        <a:lstStyle/>
        <a:p>
          <a:pPr rtl="0"/>
          <a:r>
            <a:rPr lang="ru-RU" sz="1100" dirty="0" smtClean="0">
              <a:solidFill>
                <a:srgbClr val="000000"/>
              </a:solidFill>
            </a:rPr>
            <a:t>ИТБ-029-7Ф-2008 Техника безопасности для 7 класса</a:t>
          </a:r>
          <a:endParaRPr lang="ru-RU" sz="1100" dirty="0">
            <a:solidFill>
              <a:srgbClr val="000000"/>
            </a:solidFill>
          </a:endParaRPr>
        </a:p>
      </dgm:t>
    </dgm:pt>
    <dgm:pt modelId="{36A541D8-990C-457D-846E-821CA843733D}" type="parTrans" cxnId="{521C611B-1FB1-47DB-B5A9-92D5329A9DBB}">
      <dgm:prSet/>
      <dgm:spPr/>
      <dgm:t>
        <a:bodyPr/>
        <a:lstStyle/>
        <a:p>
          <a:endParaRPr lang="ru-RU"/>
        </a:p>
      </dgm:t>
    </dgm:pt>
    <dgm:pt modelId="{D556FCB4-31F2-4BF7-B55E-B54E1FBE8A3A}" type="sibTrans" cxnId="{521C611B-1FB1-47DB-B5A9-92D5329A9DBB}">
      <dgm:prSet/>
      <dgm:spPr/>
      <dgm:t>
        <a:bodyPr/>
        <a:lstStyle/>
        <a:p>
          <a:endParaRPr lang="ru-RU"/>
        </a:p>
      </dgm:t>
    </dgm:pt>
    <dgm:pt modelId="{09B5FB1F-685A-4622-9680-C870672E729E}">
      <dgm:prSet custT="1"/>
      <dgm:spPr>
        <a:gradFill flip="none" rotWithShape="1">
          <a:gsLst>
            <a:gs pos="0">
              <a:srgbClr val="009900">
                <a:shade val="30000"/>
                <a:satMod val="115000"/>
                <a:alpha val="16000"/>
              </a:srgbClr>
            </a:gs>
            <a:gs pos="50000">
              <a:srgbClr val="009900">
                <a:shade val="67500"/>
                <a:satMod val="115000"/>
              </a:srgbClr>
            </a:gs>
            <a:gs pos="100000">
              <a:srgbClr val="009900">
                <a:shade val="100000"/>
                <a:satMod val="115000"/>
              </a:srgbClr>
            </a:gs>
          </a:gsLst>
          <a:lin ang="5400000" scaled="1"/>
          <a:tileRect/>
        </a:gradFill>
        <a:ln>
          <a:noFill/>
        </a:ln>
      </dgm:spPr>
      <dgm:t>
        <a:bodyPr/>
        <a:lstStyle/>
        <a:p>
          <a:pPr rtl="0"/>
          <a:r>
            <a:rPr lang="ru-RU" sz="1100" dirty="0" smtClean="0">
              <a:solidFill>
                <a:srgbClr val="000000"/>
              </a:solidFill>
            </a:rPr>
            <a:t>ИТБ-029-8Ф-2008 Техника безопасности для 8 класса</a:t>
          </a:r>
          <a:endParaRPr lang="ru-RU" sz="1100" dirty="0">
            <a:solidFill>
              <a:srgbClr val="000000"/>
            </a:solidFill>
          </a:endParaRPr>
        </a:p>
      </dgm:t>
    </dgm:pt>
    <dgm:pt modelId="{CF80AFF4-C8DD-4DF6-AB46-060684531B59}" type="parTrans" cxnId="{68E3E040-7B56-45FC-8201-57E1CAB167C0}">
      <dgm:prSet/>
      <dgm:spPr/>
      <dgm:t>
        <a:bodyPr/>
        <a:lstStyle/>
        <a:p>
          <a:endParaRPr lang="ru-RU"/>
        </a:p>
      </dgm:t>
    </dgm:pt>
    <dgm:pt modelId="{FA7CA968-5B5A-4B2E-9E7E-E144504D237B}" type="sibTrans" cxnId="{68E3E040-7B56-45FC-8201-57E1CAB167C0}">
      <dgm:prSet/>
      <dgm:spPr/>
      <dgm:t>
        <a:bodyPr/>
        <a:lstStyle/>
        <a:p>
          <a:endParaRPr lang="ru-RU"/>
        </a:p>
      </dgm:t>
    </dgm:pt>
    <dgm:pt modelId="{D882DDE2-E8A0-40FF-9ED0-433CAA669A1C}">
      <dgm:prSet custT="1"/>
      <dgm:spPr>
        <a:gradFill flip="none" rotWithShape="1">
          <a:gsLst>
            <a:gs pos="0">
              <a:srgbClr val="009900">
                <a:shade val="30000"/>
                <a:satMod val="115000"/>
                <a:alpha val="16000"/>
              </a:srgbClr>
            </a:gs>
            <a:gs pos="50000">
              <a:srgbClr val="009900">
                <a:shade val="67500"/>
                <a:satMod val="115000"/>
              </a:srgbClr>
            </a:gs>
            <a:gs pos="100000">
              <a:srgbClr val="009900">
                <a:shade val="100000"/>
                <a:satMod val="115000"/>
              </a:srgbClr>
            </a:gs>
          </a:gsLst>
          <a:lin ang="5400000" scaled="1"/>
          <a:tileRect/>
        </a:gradFill>
        <a:ln>
          <a:noFill/>
        </a:ln>
      </dgm:spPr>
      <dgm:t>
        <a:bodyPr/>
        <a:lstStyle/>
        <a:p>
          <a:pPr rtl="0"/>
          <a:r>
            <a:rPr lang="ru-RU" sz="1100" dirty="0" smtClean="0">
              <a:solidFill>
                <a:srgbClr val="000000"/>
              </a:solidFill>
            </a:rPr>
            <a:t>ИТБ-029-9Ф-2008 Техника безопасности для 9 класса</a:t>
          </a:r>
          <a:endParaRPr lang="ru-RU" sz="1100" dirty="0">
            <a:solidFill>
              <a:srgbClr val="000000"/>
            </a:solidFill>
          </a:endParaRPr>
        </a:p>
      </dgm:t>
    </dgm:pt>
    <dgm:pt modelId="{05018AF6-AE0E-43A9-8195-C7988BC06FA6}" type="parTrans" cxnId="{57588FF7-8E66-445F-BA71-10A62C54A1E8}">
      <dgm:prSet/>
      <dgm:spPr/>
      <dgm:t>
        <a:bodyPr/>
        <a:lstStyle/>
        <a:p>
          <a:endParaRPr lang="ru-RU"/>
        </a:p>
      </dgm:t>
    </dgm:pt>
    <dgm:pt modelId="{481506A6-3B17-46E3-A19E-7B21C3B7BDF8}" type="sibTrans" cxnId="{57588FF7-8E66-445F-BA71-10A62C54A1E8}">
      <dgm:prSet/>
      <dgm:spPr/>
      <dgm:t>
        <a:bodyPr/>
        <a:lstStyle/>
        <a:p>
          <a:endParaRPr lang="ru-RU"/>
        </a:p>
      </dgm:t>
    </dgm:pt>
    <dgm:pt modelId="{149AFADF-6DD2-4E88-B8FC-DB42A7CD5B86}">
      <dgm:prSet custT="1"/>
      <dgm:spPr>
        <a:gradFill flip="none" rotWithShape="1">
          <a:gsLst>
            <a:gs pos="0">
              <a:srgbClr val="009900">
                <a:shade val="30000"/>
                <a:satMod val="115000"/>
                <a:alpha val="16000"/>
              </a:srgbClr>
            </a:gs>
            <a:gs pos="50000">
              <a:srgbClr val="009900">
                <a:shade val="67500"/>
                <a:satMod val="115000"/>
              </a:srgbClr>
            </a:gs>
            <a:gs pos="100000">
              <a:srgbClr val="009900">
                <a:shade val="100000"/>
                <a:satMod val="115000"/>
              </a:srgbClr>
            </a:gs>
          </a:gsLst>
          <a:lin ang="5400000" scaled="1"/>
          <a:tileRect/>
        </a:gradFill>
        <a:ln>
          <a:noFill/>
        </a:ln>
      </dgm:spPr>
      <dgm:t>
        <a:bodyPr/>
        <a:lstStyle/>
        <a:p>
          <a:pPr rtl="0"/>
          <a:r>
            <a:rPr lang="ru-RU" sz="1100" dirty="0" smtClean="0">
              <a:solidFill>
                <a:srgbClr val="000000"/>
              </a:solidFill>
            </a:rPr>
            <a:t>ИТБ-029-10Ф-2008 Техника безопасности для 10 класса</a:t>
          </a:r>
          <a:endParaRPr lang="ru-RU" sz="1100" dirty="0">
            <a:solidFill>
              <a:srgbClr val="000000"/>
            </a:solidFill>
          </a:endParaRPr>
        </a:p>
      </dgm:t>
    </dgm:pt>
    <dgm:pt modelId="{D3807A8D-3D2F-4210-B318-C0FF0ED389BB}" type="parTrans" cxnId="{8B40AEAA-91B5-460D-B155-91815880CCC6}">
      <dgm:prSet/>
      <dgm:spPr/>
      <dgm:t>
        <a:bodyPr/>
        <a:lstStyle/>
        <a:p>
          <a:endParaRPr lang="ru-RU"/>
        </a:p>
      </dgm:t>
    </dgm:pt>
    <dgm:pt modelId="{FFF6548B-EBA8-440A-A7A2-169FDE3F778E}" type="sibTrans" cxnId="{8B40AEAA-91B5-460D-B155-91815880CCC6}">
      <dgm:prSet/>
      <dgm:spPr/>
      <dgm:t>
        <a:bodyPr/>
        <a:lstStyle/>
        <a:p>
          <a:endParaRPr lang="ru-RU"/>
        </a:p>
      </dgm:t>
    </dgm:pt>
    <dgm:pt modelId="{E65CFDBD-64C4-4A12-B6C6-CA29B768813B}">
      <dgm:prSet custT="1"/>
      <dgm:spPr>
        <a:gradFill flip="none" rotWithShape="1">
          <a:gsLst>
            <a:gs pos="0">
              <a:srgbClr val="009900">
                <a:shade val="30000"/>
                <a:satMod val="115000"/>
                <a:alpha val="16000"/>
              </a:srgbClr>
            </a:gs>
            <a:gs pos="50000">
              <a:srgbClr val="009900">
                <a:shade val="67500"/>
                <a:satMod val="115000"/>
              </a:srgbClr>
            </a:gs>
            <a:gs pos="100000">
              <a:srgbClr val="009900">
                <a:shade val="100000"/>
                <a:satMod val="115000"/>
              </a:srgbClr>
            </a:gs>
          </a:gsLst>
          <a:lin ang="5400000" scaled="1"/>
          <a:tileRect/>
        </a:gradFill>
        <a:ln>
          <a:noFill/>
        </a:ln>
      </dgm:spPr>
      <dgm:t>
        <a:bodyPr/>
        <a:lstStyle/>
        <a:p>
          <a:pPr rtl="0"/>
          <a:r>
            <a:rPr lang="ru-RU" sz="1100" dirty="0" smtClean="0">
              <a:solidFill>
                <a:srgbClr val="000000"/>
              </a:solidFill>
            </a:rPr>
            <a:t>ИТБ-029-11Ф-2008 Техника безопасности для 11 класса</a:t>
          </a:r>
          <a:endParaRPr lang="ru-RU" sz="1100" dirty="0">
            <a:solidFill>
              <a:srgbClr val="000000"/>
            </a:solidFill>
          </a:endParaRPr>
        </a:p>
      </dgm:t>
    </dgm:pt>
    <dgm:pt modelId="{12308EDF-43F8-458D-B5DA-7D173B0B2489}" type="parTrans" cxnId="{CE4AEB23-4F7A-4DE5-9CDC-872B9C63AD92}">
      <dgm:prSet/>
      <dgm:spPr/>
      <dgm:t>
        <a:bodyPr/>
        <a:lstStyle/>
        <a:p>
          <a:endParaRPr lang="ru-RU"/>
        </a:p>
      </dgm:t>
    </dgm:pt>
    <dgm:pt modelId="{3A89EC33-A2A4-4F69-AE5E-0BF1CF99527F}" type="sibTrans" cxnId="{CE4AEB23-4F7A-4DE5-9CDC-872B9C63AD92}">
      <dgm:prSet/>
      <dgm:spPr/>
      <dgm:t>
        <a:bodyPr/>
        <a:lstStyle/>
        <a:p>
          <a:endParaRPr lang="ru-RU"/>
        </a:p>
      </dgm:t>
    </dgm:pt>
    <dgm:pt modelId="{B26A766E-7802-4238-815D-AB37E6434AD2}" type="pres">
      <dgm:prSet presAssocID="{76E2BE22-D5D8-45B7-82D6-715A57D8187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959EBD-E64F-4BCF-8995-4564F8BF19D9}" type="pres">
      <dgm:prSet presAssocID="{E65CFDBD-64C4-4A12-B6C6-CA29B768813B}" presName="boxAndChildren" presStyleCnt="0"/>
      <dgm:spPr/>
    </dgm:pt>
    <dgm:pt modelId="{60070844-7C84-4015-8EDF-27B333BB5BEC}" type="pres">
      <dgm:prSet presAssocID="{E65CFDBD-64C4-4A12-B6C6-CA29B768813B}" presName="parentTextBox" presStyleLbl="node1" presStyleIdx="0" presStyleCnt="6"/>
      <dgm:spPr/>
      <dgm:t>
        <a:bodyPr/>
        <a:lstStyle/>
        <a:p>
          <a:endParaRPr lang="ru-RU"/>
        </a:p>
      </dgm:t>
    </dgm:pt>
    <dgm:pt modelId="{78CD0DEC-ABE0-4787-9A15-1CED76878842}" type="pres">
      <dgm:prSet presAssocID="{FFF6548B-EBA8-440A-A7A2-169FDE3F778E}" presName="sp" presStyleCnt="0"/>
      <dgm:spPr/>
    </dgm:pt>
    <dgm:pt modelId="{959D2CB9-6578-4194-AB45-A7C232777322}" type="pres">
      <dgm:prSet presAssocID="{149AFADF-6DD2-4E88-B8FC-DB42A7CD5B86}" presName="arrowAndChildren" presStyleCnt="0"/>
      <dgm:spPr/>
    </dgm:pt>
    <dgm:pt modelId="{8101E2FD-BA87-4092-BC78-CD0D725B4B12}" type="pres">
      <dgm:prSet presAssocID="{149AFADF-6DD2-4E88-B8FC-DB42A7CD5B86}" presName="parentTextArrow" presStyleLbl="node1" presStyleIdx="1" presStyleCnt="6"/>
      <dgm:spPr/>
      <dgm:t>
        <a:bodyPr/>
        <a:lstStyle/>
        <a:p>
          <a:endParaRPr lang="ru-RU"/>
        </a:p>
      </dgm:t>
    </dgm:pt>
    <dgm:pt modelId="{7E390176-6B96-4105-992C-195E8B8CDE27}" type="pres">
      <dgm:prSet presAssocID="{481506A6-3B17-46E3-A19E-7B21C3B7BDF8}" presName="sp" presStyleCnt="0"/>
      <dgm:spPr/>
    </dgm:pt>
    <dgm:pt modelId="{FFFF780B-D287-4131-9FA4-A9E499510635}" type="pres">
      <dgm:prSet presAssocID="{D882DDE2-E8A0-40FF-9ED0-433CAA669A1C}" presName="arrowAndChildren" presStyleCnt="0"/>
      <dgm:spPr/>
    </dgm:pt>
    <dgm:pt modelId="{4DE58FA0-ADD5-472C-973E-4F50E9C86BAC}" type="pres">
      <dgm:prSet presAssocID="{D882DDE2-E8A0-40FF-9ED0-433CAA669A1C}" presName="parentTextArrow" presStyleLbl="node1" presStyleIdx="2" presStyleCnt="6"/>
      <dgm:spPr/>
      <dgm:t>
        <a:bodyPr/>
        <a:lstStyle/>
        <a:p>
          <a:endParaRPr lang="ru-RU"/>
        </a:p>
      </dgm:t>
    </dgm:pt>
    <dgm:pt modelId="{79A9A94E-0889-4A87-A97C-A8DCBA22FA3B}" type="pres">
      <dgm:prSet presAssocID="{FA7CA968-5B5A-4B2E-9E7E-E144504D237B}" presName="sp" presStyleCnt="0"/>
      <dgm:spPr/>
    </dgm:pt>
    <dgm:pt modelId="{1C93A9D0-D09F-44F4-B0AD-9B7E8BB6F060}" type="pres">
      <dgm:prSet presAssocID="{09B5FB1F-685A-4622-9680-C870672E729E}" presName="arrowAndChildren" presStyleCnt="0"/>
      <dgm:spPr/>
    </dgm:pt>
    <dgm:pt modelId="{5D99D0AD-81C5-4DD5-905F-52120208430C}" type="pres">
      <dgm:prSet presAssocID="{09B5FB1F-685A-4622-9680-C870672E729E}" presName="parentTextArrow" presStyleLbl="node1" presStyleIdx="3" presStyleCnt="6"/>
      <dgm:spPr/>
      <dgm:t>
        <a:bodyPr/>
        <a:lstStyle/>
        <a:p>
          <a:endParaRPr lang="ru-RU"/>
        </a:p>
      </dgm:t>
    </dgm:pt>
    <dgm:pt modelId="{1E9F0275-0908-4337-BC61-3DFC10422C7C}" type="pres">
      <dgm:prSet presAssocID="{D556FCB4-31F2-4BF7-B55E-B54E1FBE8A3A}" presName="sp" presStyleCnt="0"/>
      <dgm:spPr/>
    </dgm:pt>
    <dgm:pt modelId="{E5DCBF53-F6D9-4B43-825C-E9225A6D9D4C}" type="pres">
      <dgm:prSet presAssocID="{E0BBFC32-A4F6-41DC-AFBA-EEC32AC72DAA}" presName="arrowAndChildren" presStyleCnt="0"/>
      <dgm:spPr/>
    </dgm:pt>
    <dgm:pt modelId="{A50435AD-129D-468F-B106-3CD0331DA487}" type="pres">
      <dgm:prSet presAssocID="{E0BBFC32-A4F6-41DC-AFBA-EEC32AC72DAA}" presName="parentTextArrow" presStyleLbl="node1" presStyleIdx="4" presStyleCnt="6"/>
      <dgm:spPr/>
      <dgm:t>
        <a:bodyPr/>
        <a:lstStyle/>
        <a:p>
          <a:endParaRPr lang="ru-RU"/>
        </a:p>
      </dgm:t>
    </dgm:pt>
    <dgm:pt modelId="{5CE7AB1A-B446-499B-8713-06C0CA0CEED3}" type="pres">
      <dgm:prSet presAssocID="{104A834E-58BD-4452-B32C-E1E556816F43}" presName="sp" presStyleCnt="0"/>
      <dgm:spPr/>
    </dgm:pt>
    <dgm:pt modelId="{FD1746D3-4A69-4F29-81B2-D4004A8A2CDE}" type="pres">
      <dgm:prSet presAssocID="{F1349070-C517-4E3E-A23E-78CC7751A881}" presName="arrowAndChildren" presStyleCnt="0"/>
      <dgm:spPr/>
    </dgm:pt>
    <dgm:pt modelId="{987D4A9B-5EDB-4BE1-AF83-6B97B8C5AC73}" type="pres">
      <dgm:prSet presAssocID="{F1349070-C517-4E3E-A23E-78CC7751A881}" presName="parentTextArrow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20EAE008-68C7-402E-82BC-66103450F8C0}" type="presOf" srcId="{76E2BE22-D5D8-45B7-82D6-715A57D81870}" destId="{B26A766E-7802-4238-815D-AB37E6434AD2}" srcOrd="0" destOrd="0" presId="urn:microsoft.com/office/officeart/2005/8/layout/process4"/>
    <dgm:cxn modelId="{CE4AEB23-4F7A-4DE5-9CDC-872B9C63AD92}" srcId="{76E2BE22-D5D8-45B7-82D6-715A57D81870}" destId="{E65CFDBD-64C4-4A12-B6C6-CA29B768813B}" srcOrd="5" destOrd="0" parTransId="{12308EDF-43F8-458D-B5DA-7D173B0B2489}" sibTransId="{3A89EC33-A2A4-4F69-AE5E-0BF1CF99527F}"/>
    <dgm:cxn modelId="{2A88E6F2-D06B-4D16-A2A5-70F3CF446975}" type="presOf" srcId="{D882DDE2-E8A0-40FF-9ED0-433CAA669A1C}" destId="{4DE58FA0-ADD5-472C-973E-4F50E9C86BAC}" srcOrd="0" destOrd="0" presId="urn:microsoft.com/office/officeart/2005/8/layout/process4"/>
    <dgm:cxn modelId="{FBC20740-218B-4B15-AB0C-54C35F57168E}" type="presOf" srcId="{149AFADF-6DD2-4E88-B8FC-DB42A7CD5B86}" destId="{8101E2FD-BA87-4092-BC78-CD0D725B4B12}" srcOrd="0" destOrd="0" presId="urn:microsoft.com/office/officeart/2005/8/layout/process4"/>
    <dgm:cxn modelId="{68E3E040-7B56-45FC-8201-57E1CAB167C0}" srcId="{76E2BE22-D5D8-45B7-82D6-715A57D81870}" destId="{09B5FB1F-685A-4622-9680-C870672E729E}" srcOrd="2" destOrd="0" parTransId="{CF80AFF4-C8DD-4DF6-AB46-060684531B59}" sibTransId="{FA7CA968-5B5A-4B2E-9E7E-E144504D237B}"/>
    <dgm:cxn modelId="{57588FF7-8E66-445F-BA71-10A62C54A1E8}" srcId="{76E2BE22-D5D8-45B7-82D6-715A57D81870}" destId="{D882DDE2-E8A0-40FF-9ED0-433CAA669A1C}" srcOrd="3" destOrd="0" parTransId="{05018AF6-AE0E-43A9-8195-C7988BC06FA6}" sibTransId="{481506A6-3B17-46E3-A19E-7B21C3B7BDF8}"/>
    <dgm:cxn modelId="{49DC6803-A044-4163-8B07-0778863F916B}" type="presOf" srcId="{E65CFDBD-64C4-4A12-B6C6-CA29B768813B}" destId="{60070844-7C84-4015-8EDF-27B333BB5BEC}" srcOrd="0" destOrd="0" presId="urn:microsoft.com/office/officeart/2005/8/layout/process4"/>
    <dgm:cxn modelId="{CC8B123F-B58F-4CBA-BB7D-5F84D8C5E70E}" type="presOf" srcId="{E0BBFC32-A4F6-41DC-AFBA-EEC32AC72DAA}" destId="{A50435AD-129D-468F-B106-3CD0331DA487}" srcOrd="0" destOrd="0" presId="urn:microsoft.com/office/officeart/2005/8/layout/process4"/>
    <dgm:cxn modelId="{521C611B-1FB1-47DB-B5A9-92D5329A9DBB}" srcId="{76E2BE22-D5D8-45B7-82D6-715A57D81870}" destId="{E0BBFC32-A4F6-41DC-AFBA-EEC32AC72DAA}" srcOrd="1" destOrd="0" parTransId="{36A541D8-990C-457D-846E-821CA843733D}" sibTransId="{D556FCB4-31F2-4BF7-B55E-B54E1FBE8A3A}"/>
    <dgm:cxn modelId="{9CCC6024-DB03-4C24-8936-528423D5D540}" srcId="{76E2BE22-D5D8-45B7-82D6-715A57D81870}" destId="{F1349070-C517-4E3E-A23E-78CC7751A881}" srcOrd="0" destOrd="0" parTransId="{57DE14C3-7F2A-4BAB-BB1D-05E959B49205}" sibTransId="{104A834E-58BD-4452-B32C-E1E556816F43}"/>
    <dgm:cxn modelId="{9943708E-6CA8-47D1-A951-61BAC0C1F937}" type="presOf" srcId="{F1349070-C517-4E3E-A23E-78CC7751A881}" destId="{987D4A9B-5EDB-4BE1-AF83-6B97B8C5AC73}" srcOrd="0" destOrd="0" presId="urn:microsoft.com/office/officeart/2005/8/layout/process4"/>
    <dgm:cxn modelId="{05907F71-C79A-4B87-B18E-7C1991B4C9E2}" type="presOf" srcId="{09B5FB1F-685A-4622-9680-C870672E729E}" destId="{5D99D0AD-81C5-4DD5-905F-52120208430C}" srcOrd="0" destOrd="0" presId="urn:microsoft.com/office/officeart/2005/8/layout/process4"/>
    <dgm:cxn modelId="{8B40AEAA-91B5-460D-B155-91815880CCC6}" srcId="{76E2BE22-D5D8-45B7-82D6-715A57D81870}" destId="{149AFADF-6DD2-4E88-B8FC-DB42A7CD5B86}" srcOrd="4" destOrd="0" parTransId="{D3807A8D-3D2F-4210-B318-C0FF0ED389BB}" sibTransId="{FFF6548B-EBA8-440A-A7A2-169FDE3F778E}"/>
    <dgm:cxn modelId="{B50F7578-0D68-4CAB-B975-DD26C746D516}" type="presParOf" srcId="{B26A766E-7802-4238-815D-AB37E6434AD2}" destId="{1A959EBD-E64F-4BCF-8995-4564F8BF19D9}" srcOrd="0" destOrd="0" presId="urn:microsoft.com/office/officeart/2005/8/layout/process4"/>
    <dgm:cxn modelId="{88EAAC9B-0D98-4A31-A06E-81C4B47E2C22}" type="presParOf" srcId="{1A959EBD-E64F-4BCF-8995-4564F8BF19D9}" destId="{60070844-7C84-4015-8EDF-27B333BB5BEC}" srcOrd="0" destOrd="0" presId="urn:microsoft.com/office/officeart/2005/8/layout/process4"/>
    <dgm:cxn modelId="{F6D1222E-1E3C-466A-B306-909B87A179AC}" type="presParOf" srcId="{B26A766E-7802-4238-815D-AB37E6434AD2}" destId="{78CD0DEC-ABE0-4787-9A15-1CED76878842}" srcOrd="1" destOrd="0" presId="urn:microsoft.com/office/officeart/2005/8/layout/process4"/>
    <dgm:cxn modelId="{2F85344D-872D-4A3D-BE7E-BCD8FDD7A560}" type="presParOf" srcId="{B26A766E-7802-4238-815D-AB37E6434AD2}" destId="{959D2CB9-6578-4194-AB45-A7C232777322}" srcOrd="2" destOrd="0" presId="urn:microsoft.com/office/officeart/2005/8/layout/process4"/>
    <dgm:cxn modelId="{F5398E58-853E-4961-808B-667168B34B17}" type="presParOf" srcId="{959D2CB9-6578-4194-AB45-A7C232777322}" destId="{8101E2FD-BA87-4092-BC78-CD0D725B4B12}" srcOrd="0" destOrd="0" presId="urn:microsoft.com/office/officeart/2005/8/layout/process4"/>
    <dgm:cxn modelId="{CFC85CDC-3700-478C-93A8-C5DA4A29DDA1}" type="presParOf" srcId="{B26A766E-7802-4238-815D-AB37E6434AD2}" destId="{7E390176-6B96-4105-992C-195E8B8CDE27}" srcOrd="3" destOrd="0" presId="urn:microsoft.com/office/officeart/2005/8/layout/process4"/>
    <dgm:cxn modelId="{2FD6AB80-390A-4A1B-B788-59189498752A}" type="presParOf" srcId="{B26A766E-7802-4238-815D-AB37E6434AD2}" destId="{FFFF780B-D287-4131-9FA4-A9E499510635}" srcOrd="4" destOrd="0" presId="urn:microsoft.com/office/officeart/2005/8/layout/process4"/>
    <dgm:cxn modelId="{D6FC07D2-0DCC-4F1E-8265-ED446989B1D4}" type="presParOf" srcId="{FFFF780B-D287-4131-9FA4-A9E499510635}" destId="{4DE58FA0-ADD5-472C-973E-4F50E9C86BAC}" srcOrd="0" destOrd="0" presId="urn:microsoft.com/office/officeart/2005/8/layout/process4"/>
    <dgm:cxn modelId="{6D263A26-4856-4752-8E7A-6D59C44B9745}" type="presParOf" srcId="{B26A766E-7802-4238-815D-AB37E6434AD2}" destId="{79A9A94E-0889-4A87-A97C-A8DCBA22FA3B}" srcOrd="5" destOrd="0" presId="urn:microsoft.com/office/officeart/2005/8/layout/process4"/>
    <dgm:cxn modelId="{C9946480-1B33-4839-A830-5DAE520B8160}" type="presParOf" srcId="{B26A766E-7802-4238-815D-AB37E6434AD2}" destId="{1C93A9D0-D09F-44F4-B0AD-9B7E8BB6F060}" srcOrd="6" destOrd="0" presId="urn:microsoft.com/office/officeart/2005/8/layout/process4"/>
    <dgm:cxn modelId="{935A9FCA-43B3-4959-976F-50AB85CA6203}" type="presParOf" srcId="{1C93A9D0-D09F-44F4-B0AD-9B7E8BB6F060}" destId="{5D99D0AD-81C5-4DD5-905F-52120208430C}" srcOrd="0" destOrd="0" presId="urn:microsoft.com/office/officeart/2005/8/layout/process4"/>
    <dgm:cxn modelId="{8F9A4CE2-30FB-42F1-813B-72DC910D59C8}" type="presParOf" srcId="{B26A766E-7802-4238-815D-AB37E6434AD2}" destId="{1E9F0275-0908-4337-BC61-3DFC10422C7C}" srcOrd="7" destOrd="0" presId="urn:microsoft.com/office/officeart/2005/8/layout/process4"/>
    <dgm:cxn modelId="{23D25826-C694-4CEB-BEC4-B084D9F47BD1}" type="presParOf" srcId="{B26A766E-7802-4238-815D-AB37E6434AD2}" destId="{E5DCBF53-F6D9-4B43-825C-E9225A6D9D4C}" srcOrd="8" destOrd="0" presId="urn:microsoft.com/office/officeart/2005/8/layout/process4"/>
    <dgm:cxn modelId="{F44CA402-592E-4697-8803-D02200635154}" type="presParOf" srcId="{E5DCBF53-F6D9-4B43-825C-E9225A6D9D4C}" destId="{A50435AD-129D-468F-B106-3CD0331DA487}" srcOrd="0" destOrd="0" presId="urn:microsoft.com/office/officeart/2005/8/layout/process4"/>
    <dgm:cxn modelId="{A686B442-3399-4563-AFEF-6E7D502385EF}" type="presParOf" srcId="{B26A766E-7802-4238-815D-AB37E6434AD2}" destId="{5CE7AB1A-B446-499B-8713-06C0CA0CEED3}" srcOrd="9" destOrd="0" presId="urn:microsoft.com/office/officeart/2005/8/layout/process4"/>
    <dgm:cxn modelId="{847A3906-AD00-4A7B-9955-11A8B526EABE}" type="presParOf" srcId="{B26A766E-7802-4238-815D-AB37E6434AD2}" destId="{FD1746D3-4A69-4F29-81B2-D4004A8A2CDE}" srcOrd="10" destOrd="0" presId="urn:microsoft.com/office/officeart/2005/8/layout/process4"/>
    <dgm:cxn modelId="{FF24104B-5EEC-477E-9253-C1043D46EB6A}" type="presParOf" srcId="{FD1746D3-4A69-4F29-81B2-D4004A8A2CDE}" destId="{987D4A9B-5EDB-4BE1-AF83-6B97B8C5AC73}" srcOrd="0" destOrd="0" presId="urn:microsoft.com/office/officeart/2005/8/layout/process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B92862-79A7-424D-AF99-2848B0FB893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4FEB47-90EA-408B-84F7-C7D48496DA04}">
      <dgm:prSet custT="1"/>
      <dgm:spPr>
        <a:gradFill flip="none" rotWithShape="1">
          <a:gsLst>
            <a:gs pos="0">
              <a:srgbClr val="00B0F0">
                <a:shade val="30000"/>
                <a:satMod val="115000"/>
                <a:alpha val="16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5400000" scaled="1"/>
          <a:tileRect/>
        </a:gradFill>
        <a:ln>
          <a:noFill/>
        </a:ln>
      </dgm:spPr>
      <dgm:t>
        <a:bodyPr/>
        <a:lstStyle/>
        <a:p>
          <a:pPr rtl="0"/>
          <a:r>
            <a:rPr lang="ru-RU" sz="1400" b="1" dirty="0" smtClean="0"/>
            <a:t>Тематический инструктаж</a:t>
          </a:r>
          <a:endParaRPr lang="ru-RU" sz="1400" dirty="0"/>
        </a:p>
      </dgm:t>
    </dgm:pt>
    <dgm:pt modelId="{9303BC8D-FFF1-4821-83E6-D9817C8630E6}" type="parTrans" cxnId="{DAF9D9CC-F57D-4D88-A548-A1ADF003ACA8}">
      <dgm:prSet/>
      <dgm:spPr/>
      <dgm:t>
        <a:bodyPr/>
        <a:lstStyle/>
        <a:p>
          <a:endParaRPr lang="ru-RU"/>
        </a:p>
      </dgm:t>
    </dgm:pt>
    <dgm:pt modelId="{71AEDEA9-397F-43B4-A292-137FE22ABCBC}" type="sibTrans" cxnId="{DAF9D9CC-F57D-4D88-A548-A1ADF003ACA8}">
      <dgm:prSet/>
      <dgm:spPr/>
      <dgm:t>
        <a:bodyPr/>
        <a:lstStyle/>
        <a:p>
          <a:endParaRPr lang="ru-RU"/>
        </a:p>
      </dgm:t>
    </dgm:pt>
    <dgm:pt modelId="{165B4473-3311-4B8B-BBBF-A6BED5F7566E}">
      <dgm:prSet custT="1"/>
      <dgm:spPr>
        <a:gradFill flip="none" rotWithShape="1">
          <a:gsLst>
            <a:gs pos="0">
              <a:srgbClr val="00B0F0">
                <a:shade val="30000"/>
                <a:satMod val="115000"/>
                <a:alpha val="16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5400000" scaled="1"/>
          <a:tileRect/>
        </a:gradFill>
        <a:ln>
          <a:noFill/>
        </a:ln>
      </dgm:spPr>
      <dgm:t>
        <a:bodyPr/>
        <a:lstStyle/>
        <a:p>
          <a:pPr rtl="0"/>
          <a:r>
            <a:rPr lang="ru-RU" sz="1100" dirty="0" smtClean="0">
              <a:solidFill>
                <a:srgbClr val="000000"/>
              </a:solidFill>
            </a:rPr>
            <a:t>ИТБ-015-2008  Проведение лабораторных работ и </a:t>
          </a:r>
          <a:r>
            <a:rPr lang="ru-RU" sz="1100" dirty="0" err="1" smtClean="0">
              <a:solidFill>
                <a:srgbClr val="000000"/>
              </a:solidFill>
            </a:rPr>
            <a:t>физпрактикумов</a:t>
          </a:r>
          <a:endParaRPr lang="ru-RU" sz="1100" dirty="0">
            <a:solidFill>
              <a:srgbClr val="000000"/>
            </a:solidFill>
          </a:endParaRPr>
        </a:p>
      </dgm:t>
    </dgm:pt>
    <dgm:pt modelId="{940496B5-9073-4655-BD02-5D9AC4E98B9D}" type="parTrans" cxnId="{81A0E251-D0E3-40A2-9F06-519CFC34E96F}">
      <dgm:prSet/>
      <dgm:spPr/>
      <dgm:t>
        <a:bodyPr/>
        <a:lstStyle/>
        <a:p>
          <a:endParaRPr lang="ru-RU"/>
        </a:p>
      </dgm:t>
    </dgm:pt>
    <dgm:pt modelId="{FE07621E-66CB-4651-8786-8CCDC9037999}" type="sibTrans" cxnId="{81A0E251-D0E3-40A2-9F06-519CFC34E96F}">
      <dgm:prSet/>
      <dgm:spPr/>
      <dgm:t>
        <a:bodyPr/>
        <a:lstStyle/>
        <a:p>
          <a:endParaRPr lang="ru-RU"/>
        </a:p>
      </dgm:t>
    </dgm:pt>
    <dgm:pt modelId="{BA0C68E3-933D-49EC-B4CB-9C9CA6007D8C}">
      <dgm:prSet custT="1"/>
      <dgm:spPr>
        <a:gradFill flip="none" rotWithShape="1">
          <a:gsLst>
            <a:gs pos="0">
              <a:srgbClr val="00B0F0">
                <a:shade val="30000"/>
                <a:satMod val="115000"/>
                <a:alpha val="16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5400000" scaled="1"/>
          <a:tileRect/>
        </a:gradFill>
        <a:ln>
          <a:noFill/>
        </a:ln>
      </dgm:spPr>
      <dgm:t>
        <a:bodyPr/>
        <a:lstStyle/>
        <a:p>
          <a:pPr rtl="0"/>
          <a:r>
            <a:rPr lang="ru-RU" sz="1100" dirty="0" smtClean="0">
              <a:solidFill>
                <a:srgbClr val="000000"/>
              </a:solidFill>
            </a:rPr>
            <a:t>ИТБ-029-ФЭ-2008 Техника </a:t>
          </a:r>
          <a:r>
            <a:rPr lang="ru-RU" sz="1100" dirty="0" err="1" smtClean="0">
              <a:solidFill>
                <a:srgbClr val="000000"/>
              </a:solidFill>
            </a:rPr>
            <a:t>электробезопасности</a:t>
          </a:r>
          <a:endParaRPr lang="ru-RU" sz="1100" dirty="0">
            <a:solidFill>
              <a:srgbClr val="000000"/>
            </a:solidFill>
          </a:endParaRPr>
        </a:p>
      </dgm:t>
    </dgm:pt>
    <dgm:pt modelId="{8C7C2E0F-D141-403D-8387-4345C3D5C4FA}" type="parTrans" cxnId="{177DE62D-1882-4E4E-9DB3-90A6C7AF8BFB}">
      <dgm:prSet/>
      <dgm:spPr/>
      <dgm:t>
        <a:bodyPr/>
        <a:lstStyle/>
        <a:p>
          <a:endParaRPr lang="ru-RU"/>
        </a:p>
      </dgm:t>
    </dgm:pt>
    <dgm:pt modelId="{A0F5FED6-8EDD-4719-90E5-D9B9B94CBEEF}" type="sibTrans" cxnId="{177DE62D-1882-4E4E-9DB3-90A6C7AF8BFB}">
      <dgm:prSet/>
      <dgm:spPr/>
      <dgm:t>
        <a:bodyPr/>
        <a:lstStyle/>
        <a:p>
          <a:endParaRPr lang="ru-RU"/>
        </a:p>
      </dgm:t>
    </dgm:pt>
    <dgm:pt modelId="{73BCDCDB-2955-41A4-BE2A-D34F889DC42B}">
      <dgm:prSet custT="1"/>
      <dgm:spPr>
        <a:gradFill flip="none" rotWithShape="1">
          <a:gsLst>
            <a:gs pos="0">
              <a:srgbClr val="00B0F0">
                <a:shade val="30000"/>
                <a:satMod val="115000"/>
                <a:alpha val="16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5400000" scaled="1"/>
          <a:tileRect/>
        </a:gradFill>
        <a:ln>
          <a:noFill/>
        </a:ln>
      </dgm:spPr>
      <dgm:t>
        <a:bodyPr/>
        <a:lstStyle/>
        <a:p>
          <a:pPr rtl="0"/>
          <a:r>
            <a:rPr lang="ru-RU" sz="1100" dirty="0" smtClean="0">
              <a:solidFill>
                <a:srgbClr val="000000"/>
              </a:solidFill>
            </a:rPr>
            <a:t>ИОТ-012-2008  Инструктаж при демонстрационных опытах</a:t>
          </a:r>
          <a:endParaRPr lang="ru-RU" sz="1100" dirty="0">
            <a:solidFill>
              <a:srgbClr val="000000"/>
            </a:solidFill>
          </a:endParaRPr>
        </a:p>
      </dgm:t>
    </dgm:pt>
    <dgm:pt modelId="{71193BCC-5884-460F-9491-A0F7D94C766E}" type="parTrans" cxnId="{4C4F93D1-0B93-478C-B810-93ED6FE88393}">
      <dgm:prSet/>
      <dgm:spPr/>
      <dgm:t>
        <a:bodyPr/>
        <a:lstStyle/>
        <a:p>
          <a:endParaRPr lang="ru-RU"/>
        </a:p>
      </dgm:t>
    </dgm:pt>
    <dgm:pt modelId="{A51F5605-A55C-4E38-B38D-28712B5A7A5F}" type="sibTrans" cxnId="{4C4F93D1-0B93-478C-B810-93ED6FE88393}">
      <dgm:prSet/>
      <dgm:spPr/>
      <dgm:t>
        <a:bodyPr/>
        <a:lstStyle/>
        <a:p>
          <a:endParaRPr lang="ru-RU"/>
        </a:p>
      </dgm:t>
    </dgm:pt>
    <dgm:pt modelId="{085E0405-9064-4E91-85AC-1B25E8CF14A1}">
      <dgm:prSet custT="1"/>
      <dgm:spPr>
        <a:gradFill flip="none" rotWithShape="1">
          <a:gsLst>
            <a:gs pos="0">
              <a:srgbClr val="00B0F0">
                <a:shade val="30000"/>
                <a:satMod val="115000"/>
                <a:alpha val="16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5400000" scaled="1"/>
          <a:tileRect/>
        </a:gradFill>
        <a:ln>
          <a:noFill/>
        </a:ln>
      </dgm:spPr>
      <dgm:t>
        <a:bodyPr/>
        <a:lstStyle/>
        <a:p>
          <a:pPr rtl="0"/>
          <a:r>
            <a:rPr lang="ru-RU" sz="1100" dirty="0" smtClean="0">
              <a:solidFill>
                <a:srgbClr val="000000"/>
              </a:solidFill>
            </a:rPr>
            <a:t>ИОТ-050-2008 Использование мультимедийной техники</a:t>
          </a:r>
          <a:endParaRPr lang="ru-RU" sz="1100" dirty="0">
            <a:solidFill>
              <a:srgbClr val="000000"/>
            </a:solidFill>
          </a:endParaRPr>
        </a:p>
      </dgm:t>
    </dgm:pt>
    <dgm:pt modelId="{F786BAFA-58AD-451E-B24E-1B5598B33735}" type="parTrans" cxnId="{7D6D8FF1-3E3D-4D43-B38B-F881E599F4EE}">
      <dgm:prSet/>
      <dgm:spPr/>
      <dgm:t>
        <a:bodyPr/>
        <a:lstStyle/>
        <a:p>
          <a:endParaRPr lang="ru-RU"/>
        </a:p>
      </dgm:t>
    </dgm:pt>
    <dgm:pt modelId="{3DA4ED06-EBC0-40C0-B259-E19BC1B880A4}" type="sibTrans" cxnId="{7D6D8FF1-3E3D-4D43-B38B-F881E599F4EE}">
      <dgm:prSet/>
      <dgm:spPr/>
      <dgm:t>
        <a:bodyPr/>
        <a:lstStyle/>
        <a:p>
          <a:endParaRPr lang="ru-RU"/>
        </a:p>
      </dgm:t>
    </dgm:pt>
    <dgm:pt modelId="{060C606E-EA86-456D-B943-B7EB85F16626}">
      <dgm:prSet custT="1"/>
      <dgm:spPr>
        <a:gradFill flip="none" rotWithShape="1">
          <a:gsLst>
            <a:gs pos="0">
              <a:srgbClr val="00B0F0">
                <a:shade val="30000"/>
                <a:satMod val="115000"/>
                <a:alpha val="16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5400000" scaled="1"/>
          <a:tileRect/>
        </a:gradFill>
        <a:ln>
          <a:noFill/>
        </a:ln>
      </dgm:spPr>
      <dgm:t>
        <a:bodyPr/>
        <a:lstStyle/>
        <a:p>
          <a:pPr rtl="0"/>
          <a:r>
            <a:rPr lang="ru-RU" sz="1100" dirty="0" smtClean="0">
              <a:solidFill>
                <a:srgbClr val="000000"/>
              </a:solidFill>
            </a:rPr>
            <a:t>ИОТ-051-2008 Использование ТСО</a:t>
          </a:r>
          <a:endParaRPr lang="ru-RU" sz="1100" dirty="0">
            <a:solidFill>
              <a:srgbClr val="000000"/>
            </a:solidFill>
          </a:endParaRPr>
        </a:p>
      </dgm:t>
    </dgm:pt>
    <dgm:pt modelId="{5C0057E5-EB0C-4616-975E-B764381A88A8}" type="parTrans" cxnId="{54ACC16B-16D3-4DE8-8773-03DEC3D39954}">
      <dgm:prSet/>
      <dgm:spPr/>
      <dgm:t>
        <a:bodyPr/>
        <a:lstStyle/>
        <a:p>
          <a:endParaRPr lang="ru-RU"/>
        </a:p>
      </dgm:t>
    </dgm:pt>
    <dgm:pt modelId="{B45C9757-F503-4D0C-931F-8366A67A949B}" type="sibTrans" cxnId="{54ACC16B-16D3-4DE8-8773-03DEC3D39954}">
      <dgm:prSet/>
      <dgm:spPr/>
      <dgm:t>
        <a:bodyPr/>
        <a:lstStyle/>
        <a:p>
          <a:endParaRPr lang="ru-RU"/>
        </a:p>
      </dgm:t>
    </dgm:pt>
    <dgm:pt modelId="{2835E2C2-9A1A-45E4-9200-49CFD28A1CB0}">
      <dgm:prSet custT="1"/>
      <dgm:spPr>
        <a:gradFill flip="none" rotWithShape="1">
          <a:gsLst>
            <a:gs pos="0">
              <a:srgbClr val="00B0F0">
                <a:shade val="30000"/>
                <a:satMod val="115000"/>
                <a:alpha val="16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5400000" scaled="1"/>
          <a:tileRect/>
        </a:gradFill>
        <a:ln>
          <a:noFill/>
        </a:ln>
      </dgm:spPr>
      <dgm:t>
        <a:bodyPr/>
        <a:lstStyle/>
        <a:p>
          <a:pPr rtl="0"/>
          <a:r>
            <a:rPr lang="ru-RU" sz="1100" dirty="0" smtClean="0">
              <a:solidFill>
                <a:srgbClr val="000000"/>
              </a:solidFill>
            </a:rPr>
            <a:t>ИТБ-029-ФУЭ-2008  Техника безопасности на учебных экскурсиях</a:t>
          </a:r>
          <a:endParaRPr lang="ru-RU" sz="1100" dirty="0">
            <a:solidFill>
              <a:srgbClr val="000000"/>
            </a:solidFill>
          </a:endParaRPr>
        </a:p>
      </dgm:t>
    </dgm:pt>
    <dgm:pt modelId="{A51E38C7-499B-46DF-9EB2-44AD6240AE2E}" type="parTrans" cxnId="{AD2D3D2A-A891-47AA-82F0-6A1EE3CF89EA}">
      <dgm:prSet/>
      <dgm:spPr/>
      <dgm:t>
        <a:bodyPr/>
        <a:lstStyle/>
        <a:p>
          <a:endParaRPr lang="ru-RU"/>
        </a:p>
      </dgm:t>
    </dgm:pt>
    <dgm:pt modelId="{DFCC2C53-DD17-429F-BFFF-BF05B769AC5C}" type="sibTrans" cxnId="{AD2D3D2A-A891-47AA-82F0-6A1EE3CF89EA}">
      <dgm:prSet/>
      <dgm:spPr/>
      <dgm:t>
        <a:bodyPr/>
        <a:lstStyle/>
        <a:p>
          <a:endParaRPr lang="ru-RU"/>
        </a:p>
      </dgm:t>
    </dgm:pt>
    <dgm:pt modelId="{1FDD4CF1-7774-4ADC-93D7-5C4F529EDDE8}">
      <dgm:prSet custT="1"/>
      <dgm:spPr>
        <a:gradFill flip="none" rotWithShape="1">
          <a:gsLst>
            <a:gs pos="0">
              <a:srgbClr val="00B0F0">
                <a:shade val="30000"/>
                <a:satMod val="115000"/>
                <a:alpha val="16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5400000" scaled="1"/>
          <a:tileRect/>
        </a:gradFill>
        <a:ln>
          <a:noFill/>
        </a:ln>
      </dgm:spPr>
      <dgm:t>
        <a:bodyPr/>
        <a:lstStyle/>
        <a:p>
          <a:pPr rtl="0"/>
          <a:r>
            <a:rPr lang="ru-RU" sz="1100" dirty="0" smtClean="0">
              <a:solidFill>
                <a:srgbClr val="000000"/>
              </a:solidFill>
            </a:rPr>
            <a:t>ИТБ-007-2008                    Внеурочная техника безопасности</a:t>
          </a:r>
          <a:endParaRPr lang="ru-RU" sz="1100" dirty="0">
            <a:solidFill>
              <a:srgbClr val="000000"/>
            </a:solidFill>
          </a:endParaRPr>
        </a:p>
      </dgm:t>
    </dgm:pt>
    <dgm:pt modelId="{42C489EB-7A97-4F6C-9BE0-339FE1568FE7}" type="parTrans" cxnId="{96D2DDAA-EC63-4A80-AD73-EF974D4B8C83}">
      <dgm:prSet/>
      <dgm:spPr/>
      <dgm:t>
        <a:bodyPr/>
        <a:lstStyle/>
        <a:p>
          <a:endParaRPr lang="ru-RU"/>
        </a:p>
      </dgm:t>
    </dgm:pt>
    <dgm:pt modelId="{D2D24C5C-E6B7-4E23-AA18-C6AD107C0F22}" type="sibTrans" cxnId="{96D2DDAA-EC63-4A80-AD73-EF974D4B8C83}">
      <dgm:prSet/>
      <dgm:spPr/>
      <dgm:t>
        <a:bodyPr/>
        <a:lstStyle/>
        <a:p>
          <a:endParaRPr lang="ru-RU"/>
        </a:p>
      </dgm:t>
    </dgm:pt>
    <dgm:pt modelId="{02647937-DBE6-4D8F-B4D1-86BA43EED2C6}">
      <dgm:prSet custT="1"/>
      <dgm:spPr>
        <a:gradFill flip="none" rotWithShape="1">
          <a:gsLst>
            <a:gs pos="0">
              <a:srgbClr val="00B0F0">
                <a:shade val="30000"/>
                <a:satMod val="115000"/>
                <a:alpha val="16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5400000" scaled="1"/>
          <a:tileRect/>
        </a:gradFill>
        <a:ln>
          <a:noFill/>
        </a:ln>
      </dgm:spPr>
      <dgm:t>
        <a:bodyPr/>
        <a:lstStyle/>
        <a:p>
          <a:pPr rtl="0"/>
          <a:r>
            <a:rPr lang="ru-RU" sz="1100" dirty="0" smtClean="0">
              <a:solidFill>
                <a:srgbClr val="000000"/>
              </a:solidFill>
            </a:rPr>
            <a:t>ИТБ-029-2008           Техника безопасности в кабинете физики</a:t>
          </a:r>
          <a:endParaRPr lang="ru-RU" sz="1100" dirty="0"/>
        </a:p>
      </dgm:t>
    </dgm:pt>
    <dgm:pt modelId="{C87E3A2D-BB32-4EF3-8037-6A9DDA9BCAE6}" type="parTrans" cxnId="{EC37FBB2-DAA7-4289-9D68-9BFEFBC0844C}">
      <dgm:prSet/>
      <dgm:spPr/>
      <dgm:t>
        <a:bodyPr/>
        <a:lstStyle/>
        <a:p>
          <a:endParaRPr lang="ru-RU"/>
        </a:p>
      </dgm:t>
    </dgm:pt>
    <dgm:pt modelId="{388699E5-F606-44C7-BA7B-89F520A8C3A7}" type="sibTrans" cxnId="{EC37FBB2-DAA7-4289-9D68-9BFEFBC0844C}">
      <dgm:prSet/>
      <dgm:spPr/>
      <dgm:t>
        <a:bodyPr/>
        <a:lstStyle/>
        <a:p>
          <a:endParaRPr lang="ru-RU"/>
        </a:p>
      </dgm:t>
    </dgm:pt>
    <dgm:pt modelId="{490D38F2-BA93-4DFD-A3D4-A28BCDD3A0A7}" type="pres">
      <dgm:prSet presAssocID="{D2B92862-79A7-424D-AF99-2848B0FB893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F4289C-79CD-46DD-B0FB-003DEE5E1304}" type="pres">
      <dgm:prSet presAssocID="{1FDD4CF1-7774-4ADC-93D7-5C4F529EDDE8}" presName="boxAndChildren" presStyleCnt="0"/>
      <dgm:spPr/>
    </dgm:pt>
    <dgm:pt modelId="{F522EA2B-8EB6-4436-A38C-A0ABCF688B02}" type="pres">
      <dgm:prSet presAssocID="{1FDD4CF1-7774-4ADC-93D7-5C4F529EDDE8}" presName="parentTextBox" presStyleLbl="node1" presStyleIdx="0" presStyleCnt="9"/>
      <dgm:spPr/>
      <dgm:t>
        <a:bodyPr/>
        <a:lstStyle/>
        <a:p>
          <a:endParaRPr lang="ru-RU"/>
        </a:p>
      </dgm:t>
    </dgm:pt>
    <dgm:pt modelId="{9777F14F-9252-46E5-9A9D-E34FD2049144}" type="pres">
      <dgm:prSet presAssocID="{DFCC2C53-DD17-429F-BFFF-BF05B769AC5C}" presName="sp" presStyleCnt="0"/>
      <dgm:spPr/>
    </dgm:pt>
    <dgm:pt modelId="{3D54F52C-DBD7-490F-AFBC-012AC184B1C6}" type="pres">
      <dgm:prSet presAssocID="{2835E2C2-9A1A-45E4-9200-49CFD28A1CB0}" presName="arrowAndChildren" presStyleCnt="0"/>
      <dgm:spPr/>
    </dgm:pt>
    <dgm:pt modelId="{87B91FA0-6E70-4744-8040-8AE54CE55852}" type="pres">
      <dgm:prSet presAssocID="{2835E2C2-9A1A-45E4-9200-49CFD28A1CB0}" presName="parentTextArrow" presStyleLbl="node1" presStyleIdx="1" presStyleCnt="9"/>
      <dgm:spPr/>
      <dgm:t>
        <a:bodyPr/>
        <a:lstStyle/>
        <a:p>
          <a:endParaRPr lang="ru-RU"/>
        </a:p>
      </dgm:t>
    </dgm:pt>
    <dgm:pt modelId="{41173FA0-F406-4641-BDF6-2F12EB5A902D}" type="pres">
      <dgm:prSet presAssocID="{B45C9757-F503-4D0C-931F-8366A67A949B}" presName="sp" presStyleCnt="0"/>
      <dgm:spPr/>
    </dgm:pt>
    <dgm:pt modelId="{89759953-86E2-46FC-8406-0476C75E3E9A}" type="pres">
      <dgm:prSet presAssocID="{060C606E-EA86-456D-B943-B7EB85F16626}" presName="arrowAndChildren" presStyleCnt="0"/>
      <dgm:spPr/>
    </dgm:pt>
    <dgm:pt modelId="{44908F90-B519-4521-BF16-448302CB3761}" type="pres">
      <dgm:prSet presAssocID="{060C606E-EA86-456D-B943-B7EB85F16626}" presName="parentTextArrow" presStyleLbl="node1" presStyleIdx="2" presStyleCnt="9"/>
      <dgm:spPr/>
      <dgm:t>
        <a:bodyPr/>
        <a:lstStyle/>
        <a:p>
          <a:endParaRPr lang="ru-RU"/>
        </a:p>
      </dgm:t>
    </dgm:pt>
    <dgm:pt modelId="{7E087778-B797-42C0-A55B-331834312374}" type="pres">
      <dgm:prSet presAssocID="{3DA4ED06-EBC0-40C0-B259-E19BC1B880A4}" presName="sp" presStyleCnt="0"/>
      <dgm:spPr/>
    </dgm:pt>
    <dgm:pt modelId="{4B31495B-6115-4430-A9D5-1DD5A4A8C79F}" type="pres">
      <dgm:prSet presAssocID="{085E0405-9064-4E91-85AC-1B25E8CF14A1}" presName="arrowAndChildren" presStyleCnt="0"/>
      <dgm:spPr/>
    </dgm:pt>
    <dgm:pt modelId="{A621EDA6-7ADE-4854-9BF2-9857970F60E5}" type="pres">
      <dgm:prSet presAssocID="{085E0405-9064-4E91-85AC-1B25E8CF14A1}" presName="parentTextArrow" presStyleLbl="node1" presStyleIdx="3" presStyleCnt="9"/>
      <dgm:spPr/>
      <dgm:t>
        <a:bodyPr/>
        <a:lstStyle/>
        <a:p>
          <a:endParaRPr lang="ru-RU"/>
        </a:p>
      </dgm:t>
    </dgm:pt>
    <dgm:pt modelId="{9F93D49C-8CA8-4969-9345-45D2FC21C070}" type="pres">
      <dgm:prSet presAssocID="{A51F5605-A55C-4E38-B38D-28712B5A7A5F}" presName="sp" presStyleCnt="0"/>
      <dgm:spPr/>
    </dgm:pt>
    <dgm:pt modelId="{6E8D14B8-B910-4504-9C6A-01D5CBEEFF46}" type="pres">
      <dgm:prSet presAssocID="{73BCDCDB-2955-41A4-BE2A-D34F889DC42B}" presName="arrowAndChildren" presStyleCnt="0"/>
      <dgm:spPr/>
    </dgm:pt>
    <dgm:pt modelId="{FD9E7451-A03B-4CA6-9B41-B8B0924D18C7}" type="pres">
      <dgm:prSet presAssocID="{73BCDCDB-2955-41A4-BE2A-D34F889DC42B}" presName="parentTextArrow" presStyleLbl="node1" presStyleIdx="4" presStyleCnt="9"/>
      <dgm:spPr/>
      <dgm:t>
        <a:bodyPr/>
        <a:lstStyle/>
        <a:p>
          <a:endParaRPr lang="ru-RU"/>
        </a:p>
      </dgm:t>
    </dgm:pt>
    <dgm:pt modelId="{CDFD9055-F3FD-44FB-B180-8B09A0ECA66D}" type="pres">
      <dgm:prSet presAssocID="{A0F5FED6-8EDD-4719-90E5-D9B9B94CBEEF}" presName="sp" presStyleCnt="0"/>
      <dgm:spPr/>
    </dgm:pt>
    <dgm:pt modelId="{384EB8DE-7AC0-4660-9966-5346AC0EE88D}" type="pres">
      <dgm:prSet presAssocID="{BA0C68E3-933D-49EC-B4CB-9C9CA6007D8C}" presName="arrowAndChildren" presStyleCnt="0"/>
      <dgm:spPr/>
    </dgm:pt>
    <dgm:pt modelId="{07675E2B-BEC9-4D28-9D21-9453370E0279}" type="pres">
      <dgm:prSet presAssocID="{BA0C68E3-933D-49EC-B4CB-9C9CA6007D8C}" presName="parentTextArrow" presStyleLbl="node1" presStyleIdx="5" presStyleCnt="9"/>
      <dgm:spPr/>
      <dgm:t>
        <a:bodyPr/>
        <a:lstStyle/>
        <a:p>
          <a:endParaRPr lang="ru-RU"/>
        </a:p>
      </dgm:t>
    </dgm:pt>
    <dgm:pt modelId="{D0742EF3-6825-4DD9-BD04-E3EC7C1DE5F4}" type="pres">
      <dgm:prSet presAssocID="{FE07621E-66CB-4651-8786-8CCDC9037999}" presName="sp" presStyleCnt="0"/>
      <dgm:spPr/>
    </dgm:pt>
    <dgm:pt modelId="{81B91310-5932-4845-AF05-B2707D00FCF3}" type="pres">
      <dgm:prSet presAssocID="{165B4473-3311-4B8B-BBBF-A6BED5F7566E}" presName="arrowAndChildren" presStyleCnt="0"/>
      <dgm:spPr/>
    </dgm:pt>
    <dgm:pt modelId="{FCD5029F-1059-483A-B3BD-D088304B3F4C}" type="pres">
      <dgm:prSet presAssocID="{165B4473-3311-4B8B-BBBF-A6BED5F7566E}" presName="parentTextArrow" presStyleLbl="node1" presStyleIdx="6" presStyleCnt="9"/>
      <dgm:spPr/>
      <dgm:t>
        <a:bodyPr/>
        <a:lstStyle/>
        <a:p>
          <a:endParaRPr lang="ru-RU"/>
        </a:p>
      </dgm:t>
    </dgm:pt>
    <dgm:pt modelId="{9E881B2A-37BB-411A-9E51-DFC476FC5B1C}" type="pres">
      <dgm:prSet presAssocID="{388699E5-F606-44C7-BA7B-89F520A8C3A7}" presName="sp" presStyleCnt="0"/>
      <dgm:spPr/>
    </dgm:pt>
    <dgm:pt modelId="{D9BF1575-9ED4-44CC-90D9-D3EE6B407822}" type="pres">
      <dgm:prSet presAssocID="{02647937-DBE6-4D8F-B4D1-86BA43EED2C6}" presName="arrowAndChildren" presStyleCnt="0"/>
      <dgm:spPr/>
    </dgm:pt>
    <dgm:pt modelId="{24AB43C4-3B1C-4B00-86B0-854CE0C4386B}" type="pres">
      <dgm:prSet presAssocID="{02647937-DBE6-4D8F-B4D1-86BA43EED2C6}" presName="parentTextArrow" presStyleLbl="node1" presStyleIdx="7" presStyleCnt="9"/>
      <dgm:spPr/>
      <dgm:t>
        <a:bodyPr/>
        <a:lstStyle/>
        <a:p>
          <a:endParaRPr lang="ru-RU"/>
        </a:p>
      </dgm:t>
    </dgm:pt>
    <dgm:pt modelId="{51B1C72B-3255-44EE-8EAC-B9D5FB2714F8}" type="pres">
      <dgm:prSet presAssocID="{71AEDEA9-397F-43B4-A292-137FE22ABCBC}" presName="sp" presStyleCnt="0"/>
      <dgm:spPr/>
    </dgm:pt>
    <dgm:pt modelId="{B5D941D0-DF9F-437C-B36A-564623F31282}" type="pres">
      <dgm:prSet presAssocID="{1E4FEB47-90EA-408B-84F7-C7D48496DA04}" presName="arrowAndChildren" presStyleCnt="0"/>
      <dgm:spPr/>
    </dgm:pt>
    <dgm:pt modelId="{37BA61C0-439E-41B7-A33A-3A22E685783E}" type="pres">
      <dgm:prSet presAssocID="{1E4FEB47-90EA-408B-84F7-C7D48496DA04}" presName="parentTextArrow" presStyleLbl="node1" presStyleIdx="8" presStyleCnt="9"/>
      <dgm:spPr/>
      <dgm:t>
        <a:bodyPr/>
        <a:lstStyle/>
        <a:p>
          <a:endParaRPr lang="ru-RU"/>
        </a:p>
      </dgm:t>
    </dgm:pt>
  </dgm:ptLst>
  <dgm:cxnLst>
    <dgm:cxn modelId="{A153ADF4-AC56-4437-AFAB-E7279E808593}" type="presOf" srcId="{2835E2C2-9A1A-45E4-9200-49CFD28A1CB0}" destId="{87B91FA0-6E70-4744-8040-8AE54CE55852}" srcOrd="0" destOrd="0" presId="urn:microsoft.com/office/officeart/2005/8/layout/process4"/>
    <dgm:cxn modelId="{4C4F93D1-0B93-478C-B810-93ED6FE88393}" srcId="{D2B92862-79A7-424D-AF99-2848B0FB8930}" destId="{73BCDCDB-2955-41A4-BE2A-D34F889DC42B}" srcOrd="4" destOrd="0" parTransId="{71193BCC-5884-460F-9491-A0F7D94C766E}" sibTransId="{A51F5605-A55C-4E38-B38D-28712B5A7A5F}"/>
    <dgm:cxn modelId="{AD2D3D2A-A891-47AA-82F0-6A1EE3CF89EA}" srcId="{D2B92862-79A7-424D-AF99-2848B0FB8930}" destId="{2835E2C2-9A1A-45E4-9200-49CFD28A1CB0}" srcOrd="7" destOrd="0" parTransId="{A51E38C7-499B-46DF-9EB2-44AD6240AE2E}" sibTransId="{DFCC2C53-DD17-429F-BFFF-BF05B769AC5C}"/>
    <dgm:cxn modelId="{5AEC5A84-3FB7-446D-A829-AA5FA4232D34}" type="presOf" srcId="{165B4473-3311-4B8B-BBBF-A6BED5F7566E}" destId="{FCD5029F-1059-483A-B3BD-D088304B3F4C}" srcOrd="0" destOrd="0" presId="urn:microsoft.com/office/officeart/2005/8/layout/process4"/>
    <dgm:cxn modelId="{BF48E190-B576-44E0-80DB-BE4EC6940150}" type="presOf" srcId="{BA0C68E3-933D-49EC-B4CB-9C9CA6007D8C}" destId="{07675E2B-BEC9-4D28-9D21-9453370E0279}" srcOrd="0" destOrd="0" presId="urn:microsoft.com/office/officeart/2005/8/layout/process4"/>
    <dgm:cxn modelId="{54ACC16B-16D3-4DE8-8773-03DEC3D39954}" srcId="{D2B92862-79A7-424D-AF99-2848B0FB8930}" destId="{060C606E-EA86-456D-B943-B7EB85F16626}" srcOrd="6" destOrd="0" parTransId="{5C0057E5-EB0C-4616-975E-B764381A88A8}" sibTransId="{B45C9757-F503-4D0C-931F-8366A67A949B}"/>
    <dgm:cxn modelId="{52FF3180-C2AD-4E8C-89D5-BAFD8EE03C34}" type="presOf" srcId="{D2B92862-79A7-424D-AF99-2848B0FB8930}" destId="{490D38F2-BA93-4DFD-A3D4-A28BCDD3A0A7}" srcOrd="0" destOrd="0" presId="urn:microsoft.com/office/officeart/2005/8/layout/process4"/>
    <dgm:cxn modelId="{7520801E-DBE6-4B34-8A3F-B766510966F4}" type="presOf" srcId="{1E4FEB47-90EA-408B-84F7-C7D48496DA04}" destId="{37BA61C0-439E-41B7-A33A-3A22E685783E}" srcOrd="0" destOrd="0" presId="urn:microsoft.com/office/officeart/2005/8/layout/process4"/>
    <dgm:cxn modelId="{81A0E251-D0E3-40A2-9F06-519CFC34E96F}" srcId="{D2B92862-79A7-424D-AF99-2848B0FB8930}" destId="{165B4473-3311-4B8B-BBBF-A6BED5F7566E}" srcOrd="2" destOrd="0" parTransId="{940496B5-9073-4655-BD02-5D9AC4E98B9D}" sibTransId="{FE07621E-66CB-4651-8786-8CCDC9037999}"/>
    <dgm:cxn modelId="{DAF9D9CC-F57D-4D88-A548-A1ADF003ACA8}" srcId="{D2B92862-79A7-424D-AF99-2848B0FB8930}" destId="{1E4FEB47-90EA-408B-84F7-C7D48496DA04}" srcOrd="0" destOrd="0" parTransId="{9303BC8D-FFF1-4821-83E6-D9817C8630E6}" sibTransId="{71AEDEA9-397F-43B4-A292-137FE22ABCBC}"/>
    <dgm:cxn modelId="{96D2DDAA-EC63-4A80-AD73-EF974D4B8C83}" srcId="{D2B92862-79A7-424D-AF99-2848B0FB8930}" destId="{1FDD4CF1-7774-4ADC-93D7-5C4F529EDDE8}" srcOrd="8" destOrd="0" parTransId="{42C489EB-7A97-4F6C-9BE0-339FE1568FE7}" sibTransId="{D2D24C5C-E6B7-4E23-AA18-C6AD107C0F22}"/>
    <dgm:cxn modelId="{5F946BD1-4B9E-412E-B214-2EE76700B946}" type="presOf" srcId="{1FDD4CF1-7774-4ADC-93D7-5C4F529EDDE8}" destId="{F522EA2B-8EB6-4436-A38C-A0ABCF688B02}" srcOrd="0" destOrd="0" presId="urn:microsoft.com/office/officeart/2005/8/layout/process4"/>
    <dgm:cxn modelId="{4D26F9EB-AFAF-4846-94CA-8BF0C5A2BE2D}" type="presOf" srcId="{73BCDCDB-2955-41A4-BE2A-D34F889DC42B}" destId="{FD9E7451-A03B-4CA6-9B41-B8B0924D18C7}" srcOrd="0" destOrd="0" presId="urn:microsoft.com/office/officeart/2005/8/layout/process4"/>
    <dgm:cxn modelId="{7D6D8FF1-3E3D-4D43-B38B-F881E599F4EE}" srcId="{D2B92862-79A7-424D-AF99-2848B0FB8930}" destId="{085E0405-9064-4E91-85AC-1B25E8CF14A1}" srcOrd="5" destOrd="0" parTransId="{F786BAFA-58AD-451E-B24E-1B5598B33735}" sibTransId="{3DA4ED06-EBC0-40C0-B259-E19BC1B880A4}"/>
    <dgm:cxn modelId="{B841775D-4677-48AC-A662-A3DE4D1FA589}" type="presOf" srcId="{060C606E-EA86-456D-B943-B7EB85F16626}" destId="{44908F90-B519-4521-BF16-448302CB3761}" srcOrd="0" destOrd="0" presId="urn:microsoft.com/office/officeart/2005/8/layout/process4"/>
    <dgm:cxn modelId="{B831CA74-08FC-4A72-9940-A45C1D110BDA}" type="presOf" srcId="{02647937-DBE6-4D8F-B4D1-86BA43EED2C6}" destId="{24AB43C4-3B1C-4B00-86B0-854CE0C4386B}" srcOrd="0" destOrd="0" presId="urn:microsoft.com/office/officeart/2005/8/layout/process4"/>
    <dgm:cxn modelId="{177DE62D-1882-4E4E-9DB3-90A6C7AF8BFB}" srcId="{D2B92862-79A7-424D-AF99-2848B0FB8930}" destId="{BA0C68E3-933D-49EC-B4CB-9C9CA6007D8C}" srcOrd="3" destOrd="0" parTransId="{8C7C2E0F-D141-403D-8387-4345C3D5C4FA}" sibTransId="{A0F5FED6-8EDD-4719-90E5-D9B9B94CBEEF}"/>
    <dgm:cxn modelId="{51ABE3D7-F6EF-42A9-9C8E-A3D66E7FA477}" type="presOf" srcId="{085E0405-9064-4E91-85AC-1B25E8CF14A1}" destId="{A621EDA6-7ADE-4854-9BF2-9857970F60E5}" srcOrd="0" destOrd="0" presId="urn:microsoft.com/office/officeart/2005/8/layout/process4"/>
    <dgm:cxn modelId="{EC37FBB2-DAA7-4289-9D68-9BFEFBC0844C}" srcId="{D2B92862-79A7-424D-AF99-2848B0FB8930}" destId="{02647937-DBE6-4D8F-B4D1-86BA43EED2C6}" srcOrd="1" destOrd="0" parTransId="{C87E3A2D-BB32-4EF3-8037-6A9DDA9BCAE6}" sibTransId="{388699E5-F606-44C7-BA7B-89F520A8C3A7}"/>
    <dgm:cxn modelId="{AF89939C-492B-41FE-A179-DD72CEF4F94C}" type="presParOf" srcId="{490D38F2-BA93-4DFD-A3D4-A28BCDD3A0A7}" destId="{6DF4289C-79CD-46DD-B0FB-003DEE5E1304}" srcOrd="0" destOrd="0" presId="urn:microsoft.com/office/officeart/2005/8/layout/process4"/>
    <dgm:cxn modelId="{E37BB1C8-A030-489D-9F3A-6BC553D1B9DE}" type="presParOf" srcId="{6DF4289C-79CD-46DD-B0FB-003DEE5E1304}" destId="{F522EA2B-8EB6-4436-A38C-A0ABCF688B02}" srcOrd="0" destOrd="0" presId="urn:microsoft.com/office/officeart/2005/8/layout/process4"/>
    <dgm:cxn modelId="{4F1D05C7-E04D-4C7D-BE71-FF96D908C57F}" type="presParOf" srcId="{490D38F2-BA93-4DFD-A3D4-A28BCDD3A0A7}" destId="{9777F14F-9252-46E5-9A9D-E34FD2049144}" srcOrd="1" destOrd="0" presId="urn:microsoft.com/office/officeart/2005/8/layout/process4"/>
    <dgm:cxn modelId="{F18E752D-31CB-49DD-8FFD-927997DBB729}" type="presParOf" srcId="{490D38F2-BA93-4DFD-A3D4-A28BCDD3A0A7}" destId="{3D54F52C-DBD7-490F-AFBC-012AC184B1C6}" srcOrd="2" destOrd="0" presId="urn:microsoft.com/office/officeart/2005/8/layout/process4"/>
    <dgm:cxn modelId="{D9BB33FC-D774-4FC7-8756-B209C315FAF0}" type="presParOf" srcId="{3D54F52C-DBD7-490F-AFBC-012AC184B1C6}" destId="{87B91FA0-6E70-4744-8040-8AE54CE55852}" srcOrd="0" destOrd="0" presId="urn:microsoft.com/office/officeart/2005/8/layout/process4"/>
    <dgm:cxn modelId="{65EC87CB-972E-43C5-8925-830547E97671}" type="presParOf" srcId="{490D38F2-BA93-4DFD-A3D4-A28BCDD3A0A7}" destId="{41173FA0-F406-4641-BDF6-2F12EB5A902D}" srcOrd="3" destOrd="0" presId="urn:microsoft.com/office/officeart/2005/8/layout/process4"/>
    <dgm:cxn modelId="{1211FE43-3D54-4CD8-BE52-0E5A009BC97D}" type="presParOf" srcId="{490D38F2-BA93-4DFD-A3D4-A28BCDD3A0A7}" destId="{89759953-86E2-46FC-8406-0476C75E3E9A}" srcOrd="4" destOrd="0" presId="urn:microsoft.com/office/officeart/2005/8/layout/process4"/>
    <dgm:cxn modelId="{FF99B495-0355-433B-8B32-60E9A9F78B41}" type="presParOf" srcId="{89759953-86E2-46FC-8406-0476C75E3E9A}" destId="{44908F90-B519-4521-BF16-448302CB3761}" srcOrd="0" destOrd="0" presId="urn:microsoft.com/office/officeart/2005/8/layout/process4"/>
    <dgm:cxn modelId="{B343F762-BDF5-44F7-95CA-C4FFE8820E83}" type="presParOf" srcId="{490D38F2-BA93-4DFD-A3D4-A28BCDD3A0A7}" destId="{7E087778-B797-42C0-A55B-331834312374}" srcOrd="5" destOrd="0" presId="urn:microsoft.com/office/officeart/2005/8/layout/process4"/>
    <dgm:cxn modelId="{880CAE4B-A941-4BD7-8697-43BE45AD0770}" type="presParOf" srcId="{490D38F2-BA93-4DFD-A3D4-A28BCDD3A0A7}" destId="{4B31495B-6115-4430-A9D5-1DD5A4A8C79F}" srcOrd="6" destOrd="0" presId="urn:microsoft.com/office/officeart/2005/8/layout/process4"/>
    <dgm:cxn modelId="{7429E535-1C6A-4CA8-A4C2-C9E5699D0E22}" type="presParOf" srcId="{4B31495B-6115-4430-A9D5-1DD5A4A8C79F}" destId="{A621EDA6-7ADE-4854-9BF2-9857970F60E5}" srcOrd="0" destOrd="0" presId="urn:microsoft.com/office/officeart/2005/8/layout/process4"/>
    <dgm:cxn modelId="{D6C3E3F8-6B6F-4318-9BF4-55328545B209}" type="presParOf" srcId="{490D38F2-BA93-4DFD-A3D4-A28BCDD3A0A7}" destId="{9F93D49C-8CA8-4969-9345-45D2FC21C070}" srcOrd="7" destOrd="0" presId="urn:microsoft.com/office/officeart/2005/8/layout/process4"/>
    <dgm:cxn modelId="{50665EB5-E889-453A-ACEE-5C2AEA16C32C}" type="presParOf" srcId="{490D38F2-BA93-4DFD-A3D4-A28BCDD3A0A7}" destId="{6E8D14B8-B910-4504-9C6A-01D5CBEEFF46}" srcOrd="8" destOrd="0" presId="urn:microsoft.com/office/officeart/2005/8/layout/process4"/>
    <dgm:cxn modelId="{BEB0A96B-CD08-4CD2-B458-1D027D1D1D2D}" type="presParOf" srcId="{6E8D14B8-B910-4504-9C6A-01D5CBEEFF46}" destId="{FD9E7451-A03B-4CA6-9B41-B8B0924D18C7}" srcOrd="0" destOrd="0" presId="urn:microsoft.com/office/officeart/2005/8/layout/process4"/>
    <dgm:cxn modelId="{1279ACB1-F129-4BA7-9ED9-9CCC40FD270B}" type="presParOf" srcId="{490D38F2-BA93-4DFD-A3D4-A28BCDD3A0A7}" destId="{CDFD9055-F3FD-44FB-B180-8B09A0ECA66D}" srcOrd="9" destOrd="0" presId="urn:microsoft.com/office/officeart/2005/8/layout/process4"/>
    <dgm:cxn modelId="{23D91030-ED25-4EF6-8293-C918AE4773F3}" type="presParOf" srcId="{490D38F2-BA93-4DFD-A3D4-A28BCDD3A0A7}" destId="{384EB8DE-7AC0-4660-9966-5346AC0EE88D}" srcOrd="10" destOrd="0" presId="urn:microsoft.com/office/officeart/2005/8/layout/process4"/>
    <dgm:cxn modelId="{92A46688-D2E7-4CE7-BAAF-592CC0F8FE96}" type="presParOf" srcId="{384EB8DE-7AC0-4660-9966-5346AC0EE88D}" destId="{07675E2B-BEC9-4D28-9D21-9453370E0279}" srcOrd="0" destOrd="0" presId="urn:microsoft.com/office/officeart/2005/8/layout/process4"/>
    <dgm:cxn modelId="{27D7D3A5-5ECC-4F8E-94F8-30AFD10E92E3}" type="presParOf" srcId="{490D38F2-BA93-4DFD-A3D4-A28BCDD3A0A7}" destId="{D0742EF3-6825-4DD9-BD04-E3EC7C1DE5F4}" srcOrd="11" destOrd="0" presId="urn:microsoft.com/office/officeart/2005/8/layout/process4"/>
    <dgm:cxn modelId="{A95E425A-9759-45DE-8637-FD69D7B66467}" type="presParOf" srcId="{490D38F2-BA93-4DFD-A3D4-A28BCDD3A0A7}" destId="{81B91310-5932-4845-AF05-B2707D00FCF3}" srcOrd="12" destOrd="0" presId="urn:microsoft.com/office/officeart/2005/8/layout/process4"/>
    <dgm:cxn modelId="{5B974C0B-3D11-4C4D-B773-62A7EF07A927}" type="presParOf" srcId="{81B91310-5932-4845-AF05-B2707D00FCF3}" destId="{FCD5029F-1059-483A-B3BD-D088304B3F4C}" srcOrd="0" destOrd="0" presId="urn:microsoft.com/office/officeart/2005/8/layout/process4"/>
    <dgm:cxn modelId="{3DF28E5B-BF1F-431D-9D72-ED341010B8B8}" type="presParOf" srcId="{490D38F2-BA93-4DFD-A3D4-A28BCDD3A0A7}" destId="{9E881B2A-37BB-411A-9E51-DFC476FC5B1C}" srcOrd="13" destOrd="0" presId="urn:microsoft.com/office/officeart/2005/8/layout/process4"/>
    <dgm:cxn modelId="{66C20700-4328-4215-8A7F-2CE562127E25}" type="presParOf" srcId="{490D38F2-BA93-4DFD-A3D4-A28BCDD3A0A7}" destId="{D9BF1575-9ED4-44CC-90D9-D3EE6B407822}" srcOrd="14" destOrd="0" presId="urn:microsoft.com/office/officeart/2005/8/layout/process4"/>
    <dgm:cxn modelId="{EF1AAA9A-20BC-437E-A38B-47ACFC0D3E60}" type="presParOf" srcId="{D9BF1575-9ED4-44CC-90D9-D3EE6B407822}" destId="{24AB43C4-3B1C-4B00-86B0-854CE0C4386B}" srcOrd="0" destOrd="0" presId="urn:microsoft.com/office/officeart/2005/8/layout/process4"/>
    <dgm:cxn modelId="{1BFE5118-01D8-4F2D-AF21-6FFEE2782832}" type="presParOf" srcId="{490D38F2-BA93-4DFD-A3D4-A28BCDD3A0A7}" destId="{51B1C72B-3255-44EE-8EAC-B9D5FB2714F8}" srcOrd="15" destOrd="0" presId="urn:microsoft.com/office/officeart/2005/8/layout/process4"/>
    <dgm:cxn modelId="{1E20DA36-6D3C-4558-8B82-3C01605F021D}" type="presParOf" srcId="{490D38F2-BA93-4DFD-A3D4-A28BCDD3A0A7}" destId="{B5D941D0-DF9F-437C-B36A-564623F31282}" srcOrd="16" destOrd="0" presId="urn:microsoft.com/office/officeart/2005/8/layout/process4"/>
    <dgm:cxn modelId="{D4D44FA3-85F7-48AF-994D-2F01D7BEE328}" type="presParOf" srcId="{B5D941D0-DF9F-437C-B36A-564623F31282}" destId="{37BA61C0-439E-41B7-A33A-3A22E685783E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02CFC25-0E77-467E-A59C-F14D3645C22A}" type="datetimeFigureOut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A336301-E924-483F-A781-F1B481B7F1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EC989F-B66F-4BA3-84EE-C9CAE2D88F5E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453751-6361-4765-855F-36B5165D47F5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23451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451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05631-3F94-4DC1-AA5F-ED88A7BE20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over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5564E-A76D-413A-8A49-5B89E508B6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over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1DDCC-66B3-42BE-821D-F9D103357D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over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3B4B0-F4C4-44ED-AD4A-2E0B5EAE9D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over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21DE1-2E91-4C60-A12A-A377968936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over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FC30D-D260-445B-87DD-C79A2F44A3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over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ABDF7-FD5E-499D-BBFD-7C2ED441906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over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ABE52-4174-44C9-B554-E13220FF09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over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6567A-1C53-4C05-84C7-0A3EC4E64E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over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C2788-B162-4934-87DF-401B2602CE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over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67846-B5F0-463C-9BB0-A5E85196D7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over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AC35D-79A5-4855-A27B-1DBF597BDF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over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23347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3347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3347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3347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3347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3348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3348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3348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3348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3348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3348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3348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3348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3348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3348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23349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3349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349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349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2489CD1-9130-450E-9BEB-A410641BBC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3349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  <p:sldLayoutId id="2147484144" r:id="rId12"/>
  </p:sldLayoutIdLst>
  <p:transition spd="med">
    <p:cover dir="l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QuickStyle" Target="../diagrams/quickStyle3.xml"/><Relationship Id="rId18" Type="http://schemas.openxmlformats.org/officeDocument/2006/relationships/diagramColors" Target="../diagrams/colors4.xml"/><Relationship Id="rId3" Type="http://schemas.openxmlformats.org/officeDocument/2006/relationships/diagramData" Target="../diagrams/data1.xml"/><Relationship Id="rId21" Type="http://schemas.openxmlformats.org/officeDocument/2006/relationships/diagramQuickStyle" Target="../diagrams/quickStyle5.xml"/><Relationship Id="rId7" Type="http://schemas.openxmlformats.org/officeDocument/2006/relationships/diagramData" Target="../diagrams/data2.xml"/><Relationship Id="rId12" Type="http://schemas.openxmlformats.org/officeDocument/2006/relationships/diagramLayout" Target="../diagrams/layout3.xml"/><Relationship Id="rId17" Type="http://schemas.openxmlformats.org/officeDocument/2006/relationships/diagramQuickStyle" Target="../diagrams/quickStyle4.xml"/><Relationship Id="rId2" Type="http://schemas.openxmlformats.org/officeDocument/2006/relationships/notesSlide" Target="../notesSlides/notesSlide1.xml"/><Relationship Id="rId16" Type="http://schemas.openxmlformats.org/officeDocument/2006/relationships/diagramLayout" Target="../diagrams/layout4.xml"/><Relationship Id="rId20" Type="http://schemas.openxmlformats.org/officeDocument/2006/relationships/diagramLayout" Target="../diagrams/layout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Data" Target="../diagrams/data3.xml"/><Relationship Id="rId5" Type="http://schemas.openxmlformats.org/officeDocument/2006/relationships/diagramQuickStyle" Target="../diagrams/quickStyle1.xml"/><Relationship Id="rId15" Type="http://schemas.openxmlformats.org/officeDocument/2006/relationships/diagramData" Target="../diagrams/data4.xml"/><Relationship Id="rId23" Type="http://schemas.openxmlformats.org/officeDocument/2006/relationships/image" Target="../media/image7.jpeg"/><Relationship Id="rId10" Type="http://schemas.openxmlformats.org/officeDocument/2006/relationships/diagramColors" Target="../diagrams/colors2.xml"/><Relationship Id="rId19" Type="http://schemas.openxmlformats.org/officeDocument/2006/relationships/diagramData" Target="../diagrams/data5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Relationship Id="rId14" Type="http://schemas.openxmlformats.org/officeDocument/2006/relationships/diagramColors" Target="../diagrams/colors3.xml"/><Relationship Id="rId22" Type="http://schemas.openxmlformats.org/officeDocument/2006/relationships/diagramColors" Target="../diagrams/colors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30" descr="01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3" name="Rectangle 23"/>
          <p:cNvSpPr>
            <a:spLocks noGrp="1" noChangeArrowheads="1"/>
          </p:cNvSpPr>
          <p:nvPr>
            <p:ph type="title"/>
          </p:nvPr>
        </p:nvSpPr>
        <p:spPr>
          <a:xfrm>
            <a:off x="381000" y="1752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БЕЗОПАСНЫЙ УРОК ФИЗИКИ</a:t>
            </a:r>
          </a:p>
        </p:txBody>
      </p:sp>
      <p:sp>
        <p:nvSpPr>
          <p:cNvPr id="1030" name="TextBox 5"/>
          <p:cNvSpPr txBox="1">
            <a:spLocks noChangeArrowheads="1"/>
          </p:cNvSpPr>
          <p:nvPr/>
        </p:nvSpPr>
        <p:spPr bwMode="auto">
          <a:xfrm>
            <a:off x="0" y="152400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Министерство образования и науки Российской Федерации</a:t>
            </a:r>
          </a:p>
          <a:p>
            <a:pPr algn="ctr"/>
            <a:r>
              <a:rPr lang="ru-RU" b="1" dirty="0">
                <a:solidFill>
                  <a:srgbClr val="FFFF00"/>
                </a:solidFill>
              </a:rPr>
              <a:t>Управление образования администрации города</a:t>
            </a:r>
          </a:p>
          <a:p>
            <a:pPr algn="ctr"/>
            <a:r>
              <a:rPr lang="ru-RU" b="1">
                <a:solidFill>
                  <a:srgbClr val="FFFF00"/>
                </a:solidFill>
              </a:rPr>
              <a:t>Муниципальное </a:t>
            </a:r>
            <a:r>
              <a:rPr lang="ru-RU" b="1" smtClean="0">
                <a:solidFill>
                  <a:srgbClr val="FFFF00"/>
                </a:solidFill>
              </a:rPr>
              <a:t>бюджетное общеобразовательное </a:t>
            </a:r>
            <a:r>
              <a:rPr lang="ru-RU" b="1" dirty="0">
                <a:solidFill>
                  <a:srgbClr val="FFFF00"/>
                </a:solidFill>
              </a:rPr>
              <a:t>учреждение – средняя </a:t>
            </a:r>
            <a:r>
              <a:rPr lang="ru-RU" b="1">
                <a:solidFill>
                  <a:srgbClr val="FFFF00"/>
                </a:solidFill>
              </a:rPr>
              <a:t>общеобразовательная </a:t>
            </a:r>
            <a:r>
              <a:rPr lang="ru-RU" b="1" smtClean="0">
                <a:solidFill>
                  <a:srgbClr val="FFFF00"/>
                </a:solidFill>
              </a:rPr>
              <a:t> </a:t>
            </a:r>
            <a:r>
              <a:rPr lang="ru-RU" b="1" dirty="0">
                <a:solidFill>
                  <a:srgbClr val="FFFF00"/>
                </a:solidFill>
              </a:rPr>
              <a:t>школа № 63 имени Маршала Советского Союза Г.К. Жукова </a:t>
            </a:r>
          </a:p>
          <a:p>
            <a:pPr algn="ctr"/>
            <a:r>
              <a:rPr lang="ru-RU" b="1" dirty="0">
                <a:solidFill>
                  <a:srgbClr val="FFFF00"/>
                </a:solidFill>
              </a:rPr>
              <a:t>г. Тулы Привокзального района</a:t>
            </a:r>
          </a:p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031" name="TextBox 6"/>
          <p:cNvSpPr txBox="1">
            <a:spLocks noChangeArrowheads="1"/>
          </p:cNvSpPr>
          <p:nvPr/>
        </p:nvSpPr>
        <p:spPr bwMode="auto">
          <a:xfrm>
            <a:off x="2971800" y="5334000"/>
            <a:ext cx="5943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/>
              <a:t>Подготовила:    преподаватель </a:t>
            </a:r>
            <a:r>
              <a:rPr lang="ru-RU" sz="2000" b="1" dirty="0" smtClean="0"/>
              <a:t>МБОУСОШ </a:t>
            </a:r>
            <a:r>
              <a:rPr lang="ru-RU" sz="2000" b="1" dirty="0"/>
              <a:t>№ 63</a:t>
            </a:r>
          </a:p>
          <a:p>
            <a:r>
              <a:rPr lang="ru-RU" sz="2000" b="1" dirty="0"/>
              <a:t>                            </a:t>
            </a:r>
            <a:r>
              <a:rPr lang="ru-RU" sz="2000" b="1" dirty="0" err="1"/>
              <a:t>Борзова</a:t>
            </a:r>
            <a:r>
              <a:rPr lang="ru-RU" sz="2000" b="1" dirty="0"/>
              <a:t> Надежда Викторовна</a:t>
            </a:r>
          </a:p>
        </p:txBody>
      </p:sp>
      <p:pic>
        <p:nvPicPr>
          <p:cNvPr id="9" name="Рисунок 8" descr="DSC0004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410200" y="3200400"/>
            <a:ext cx="3200400" cy="1905000"/>
          </a:xfrm>
          <a:prstGeom prst="rect">
            <a:avLst/>
          </a:prstGeom>
          <a:effectLst>
            <a:softEdge rad="127000"/>
          </a:effectLst>
        </p:spPr>
      </p:pic>
      <p:cxnSp>
        <p:nvCxnSpPr>
          <p:cNvPr id="8" name="Прямая со стрелкой 7"/>
          <p:cNvCxnSpPr/>
          <p:nvPr/>
        </p:nvCxnSpPr>
        <p:spPr>
          <a:xfrm>
            <a:off x="3200400" y="5181600"/>
            <a:ext cx="5410200" cy="1588"/>
          </a:xfrm>
          <a:prstGeom prst="straightConnector1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04800" y="1676400"/>
            <a:ext cx="8458200" cy="76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1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Первая помощь при поражении электрическим током</a:t>
            </a:r>
            <a:endParaRPr lang="ru-RU" dirty="0"/>
          </a:p>
        </p:txBody>
      </p:sp>
      <p:pic>
        <p:nvPicPr>
          <p:cNvPr id="4" name="Содержимое 3" descr="image008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20000" contrast="40000"/>
          </a:blip>
          <a:srcRect/>
          <a:stretch>
            <a:fillRect/>
          </a:stretch>
        </p:blipFill>
        <p:spPr>
          <a:xfrm>
            <a:off x="381000" y="1676400"/>
            <a:ext cx="2057400" cy="2209800"/>
          </a:xfrm>
          <a:ln>
            <a:solidFill>
              <a:srgbClr val="000066"/>
            </a:solidFill>
          </a:ln>
        </p:spPr>
      </p:pic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2667000" y="1752600"/>
            <a:ext cx="59436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80808"/>
                </a:solidFill>
              </a:rPr>
              <a:t>Если пострадавший потерял сознание или у него отсутствуют признаки жизни, то необходимо срочно вызвать врачами одновременно делать искусственное дыхание. Когда дыхание у пострадавшего восстановится, его до прихода врача нужно укрыть теплой одеждой, так как охлаждение вредно для организма.</a:t>
            </a:r>
          </a:p>
          <a:p>
            <a:endParaRPr lang="ru-RU">
              <a:solidFill>
                <a:srgbClr val="080808"/>
              </a:solidFill>
            </a:endParaRPr>
          </a:p>
          <a:p>
            <a:endParaRPr lang="ru-RU">
              <a:solidFill>
                <a:srgbClr val="080808"/>
              </a:solidFill>
            </a:endParaRPr>
          </a:p>
          <a:p>
            <a:endParaRPr lang="ru-RU">
              <a:solidFill>
                <a:srgbClr val="080808"/>
              </a:solidFill>
            </a:endParaRPr>
          </a:p>
          <a:p>
            <a:r>
              <a:rPr lang="ru-RU">
                <a:solidFill>
                  <a:srgbClr val="080808"/>
                </a:solidFill>
              </a:rPr>
              <a:t>В ряде случаев пострадавший не может самостоятельно освободиться от действия тока, так как ток вызывает судороги мышц. Чтобы помочь пострадавшему, нужно немедленно отключить электроустановку или соответствующую ее часть.</a:t>
            </a:r>
          </a:p>
        </p:txBody>
      </p:sp>
      <p:pic>
        <p:nvPicPr>
          <p:cNvPr id="6" name="Рисунок 5" descr="image010.jpg"/>
          <p:cNvPicPr>
            <a:picLocks noChangeAspect="1"/>
          </p:cNvPicPr>
          <p:nvPr/>
        </p:nvPicPr>
        <p:blipFill>
          <a:blip r:embed="rId3">
            <a:lum bright="8000" contrast="46000"/>
          </a:blip>
          <a:srcRect/>
          <a:stretch>
            <a:fillRect/>
          </a:stretch>
        </p:blipFill>
        <p:spPr bwMode="auto">
          <a:xfrm>
            <a:off x="381000" y="4267200"/>
            <a:ext cx="2057400" cy="213360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Как помочь пострадавшему </a:t>
            </a:r>
            <a:r>
              <a:rPr lang="en-US" dirty="0" smtClean="0"/>
              <a:t>                  </a:t>
            </a:r>
            <a:r>
              <a:rPr lang="ru-RU" dirty="0" smtClean="0"/>
              <a:t>от тока</a:t>
            </a:r>
            <a:r>
              <a:rPr lang="en-US" dirty="0" smtClean="0"/>
              <a:t>?</a:t>
            </a:r>
            <a:endParaRPr lang="ru-RU" dirty="0"/>
          </a:p>
        </p:txBody>
      </p:sp>
      <p:pic>
        <p:nvPicPr>
          <p:cNvPr id="5" name="Рисунок 4" descr="image012.jpg"/>
          <p:cNvPicPr>
            <a:picLocks noChangeAspect="1"/>
          </p:cNvPicPr>
          <p:nvPr/>
        </p:nvPicPr>
        <p:blipFill>
          <a:blip r:embed="rId3">
            <a:lum bright="4000" contrast="58000"/>
          </a:blip>
          <a:srcRect/>
          <a:stretch>
            <a:fillRect/>
          </a:stretch>
        </p:blipFill>
        <p:spPr bwMode="auto">
          <a:xfrm>
            <a:off x="457200" y="1676400"/>
            <a:ext cx="3048000" cy="411480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810000" y="1600200"/>
            <a:ext cx="4953000" cy="4495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sz="1800" dirty="0" smtClean="0">
                <a:solidFill>
                  <a:srgbClr val="080808"/>
                </a:solidFill>
              </a:rPr>
              <a:t>Пострадавшего нужно отделить от токоведущих частей следующим образом: </a:t>
            </a:r>
          </a:p>
          <a:p>
            <a:pPr>
              <a:buFontTx/>
              <a:buNone/>
              <a:defRPr/>
            </a:pPr>
            <a:r>
              <a:rPr lang="ru-RU" sz="1800" dirty="0" smtClean="0">
                <a:solidFill>
                  <a:srgbClr val="080808"/>
                </a:solidFill>
              </a:rPr>
              <a:t>надев резиновые галоши и перчатки или обмотав руку сухой тканью, оторвать человека, попавшего под напряжение, от токоведущих частей;</a:t>
            </a:r>
          </a:p>
          <a:p>
            <a:pPr>
              <a:buFontTx/>
              <a:buNone/>
              <a:defRPr/>
            </a:pPr>
            <a:r>
              <a:rPr lang="ru-RU" sz="1800" dirty="0" smtClean="0">
                <a:solidFill>
                  <a:srgbClr val="080808"/>
                </a:solidFill>
              </a:rPr>
              <a:t>взявшись за сухие части одежды пострадавшего, оторвать его от токоведущих частей;</a:t>
            </a:r>
          </a:p>
          <a:p>
            <a:pPr>
              <a:buFontTx/>
              <a:buNone/>
              <a:defRPr/>
            </a:pPr>
            <a:r>
              <a:rPr lang="ru-RU" sz="1800" dirty="0" smtClean="0">
                <a:solidFill>
                  <a:srgbClr val="080808"/>
                </a:solidFill>
              </a:rPr>
              <a:t>встав на сухую доску или подсунув ее под пострадавшего, оторвать его от токоведущих частей;</a:t>
            </a:r>
          </a:p>
          <a:p>
            <a:pPr>
              <a:buFontTx/>
              <a:buNone/>
              <a:defRPr/>
            </a:pPr>
            <a:r>
              <a:rPr lang="ru-RU" sz="1800" dirty="0" smtClean="0">
                <a:solidFill>
                  <a:srgbClr val="080808"/>
                </a:solidFill>
              </a:rPr>
              <a:t>перерубить один за другим провода сети (при напряжении не выше 250 в!) с помощью топора, имеющего деревянную ручку.</a:t>
            </a:r>
            <a:endParaRPr lang="ru-RU" sz="1800" dirty="0">
              <a:solidFill>
                <a:srgbClr val="080808"/>
              </a:solidFill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DSC0004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2743200"/>
            <a:ext cx="4419600" cy="2690966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808038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Польза действия тока на организм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2000" dirty="0" smtClean="0">
                <a:solidFill>
                  <a:schemeClr val="bg2"/>
                </a:solidFill>
                <a:effectLst/>
              </a:rPr>
              <a:t>Действие электрического тока на организм может быть и положительным. </a:t>
            </a:r>
          </a:p>
          <a:p>
            <a:pPr>
              <a:buFontTx/>
              <a:buNone/>
              <a:defRPr/>
            </a:pPr>
            <a:r>
              <a:rPr lang="ru-RU" sz="1800" dirty="0" smtClean="0">
                <a:solidFill>
                  <a:srgbClr val="080808"/>
                </a:solidFill>
              </a:rPr>
              <a:t>Это используется в медицине. Например, при радикулите, неврологии и других заболеваниях применяют гальванизацию приложив к пациенту электроды, пропускающий через него слабый постоянный ток.</a:t>
            </a:r>
          </a:p>
          <a:p>
            <a:pPr>
              <a:buFontTx/>
              <a:buNone/>
              <a:defRPr/>
            </a:pPr>
            <a:r>
              <a:rPr lang="ru-RU" sz="1800" dirty="0" smtClean="0">
                <a:solidFill>
                  <a:srgbClr val="080808"/>
                </a:solidFill>
              </a:rPr>
              <a:t>Это оказывает болеутоляющий эффект, улучшает кровообращение.</a:t>
            </a:r>
          </a:p>
          <a:p>
            <a:pPr>
              <a:buFontTx/>
              <a:buNone/>
              <a:defRPr/>
            </a:pPr>
            <a:endParaRPr lang="ru-RU" sz="1800" dirty="0" smtClean="0">
              <a:solidFill>
                <a:srgbClr val="080808"/>
              </a:solidFill>
            </a:endParaRPr>
          </a:p>
          <a:p>
            <a:pPr>
              <a:buFontTx/>
              <a:buNone/>
              <a:defRPr/>
            </a:pPr>
            <a:endParaRPr lang="ru-RU" sz="1800" dirty="0" smtClean="0">
              <a:solidFill>
                <a:srgbClr val="080808"/>
              </a:solidFill>
            </a:endParaRPr>
          </a:p>
          <a:p>
            <a:pPr>
              <a:buFontTx/>
              <a:buNone/>
              <a:defRPr/>
            </a:pPr>
            <a:endParaRPr lang="ru-RU" sz="1800" dirty="0" smtClean="0">
              <a:solidFill>
                <a:srgbClr val="080808"/>
              </a:solidFill>
            </a:endParaRPr>
          </a:p>
          <a:p>
            <a:pPr>
              <a:buFontTx/>
              <a:buNone/>
              <a:defRPr/>
            </a:pPr>
            <a:endParaRPr lang="ru-RU" sz="1800" dirty="0" smtClean="0">
              <a:solidFill>
                <a:srgbClr val="080808"/>
              </a:solidFill>
            </a:endParaRPr>
          </a:p>
          <a:p>
            <a:pPr>
              <a:buFontTx/>
              <a:buNone/>
              <a:defRPr/>
            </a:pPr>
            <a:endParaRPr lang="ru-RU" sz="1800" dirty="0" smtClean="0">
              <a:solidFill>
                <a:srgbClr val="080808"/>
              </a:solidFill>
            </a:endParaRPr>
          </a:p>
          <a:p>
            <a:pPr>
              <a:buFontTx/>
              <a:buNone/>
              <a:defRPr/>
            </a:pPr>
            <a:endParaRPr lang="ru-RU" sz="1800" dirty="0" smtClean="0">
              <a:solidFill>
                <a:srgbClr val="080808"/>
              </a:solidFill>
            </a:endParaRPr>
          </a:p>
          <a:p>
            <a:pPr>
              <a:buFontTx/>
              <a:buNone/>
              <a:defRPr/>
            </a:pPr>
            <a:r>
              <a:rPr lang="ru-RU" sz="1800" dirty="0" smtClean="0">
                <a:solidFill>
                  <a:srgbClr val="080808"/>
                </a:solidFill>
              </a:rPr>
              <a:t> </a:t>
            </a:r>
          </a:p>
          <a:p>
            <a:pPr>
              <a:buFontTx/>
              <a:buNone/>
              <a:defRPr/>
            </a:pPr>
            <a:r>
              <a:rPr lang="ru-RU" sz="1800" dirty="0" smtClean="0">
                <a:solidFill>
                  <a:srgbClr val="080808"/>
                </a:solidFill>
              </a:rPr>
              <a:t>Посредствам электрических раздражений мозга (электрошок) лечат психические заболевания. Кратковременные высоковольтные электрические разряды через сердце помогают иногда предотвратить смерть пациента при тяжёлом нарушении сердечной деятельности.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8" name="Рисунок 7" descr="DSC00039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495801" y="2819400"/>
            <a:ext cx="4648199" cy="2873718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4" name="Рисунок 3" descr="0110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438400" y="3124200"/>
            <a:ext cx="3610708" cy="2133600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6" presetClass="emph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06680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pic>
        <p:nvPicPr>
          <p:cNvPr id="4" name="Содержимое 3" descr="sh1030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ln w="28575">
            <a:solidFill>
              <a:srgbClr val="9966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733800" y="609600"/>
            <a:ext cx="2438400" cy="46196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 w="28575">
            <a:solidFill>
              <a:srgbClr val="9966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rgbClr val="FF0000"/>
                </a:solidFill>
              </a:rPr>
              <a:t>ФИЗИКИ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9144000" cy="461963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 w="28575">
            <a:solidFill>
              <a:srgbClr val="9966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rgbClr val="FF0000"/>
                </a:solidFill>
              </a:rPr>
              <a:t>ТЕХНИКА БЕЗОПАСНОСТИ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609600"/>
            <a:ext cx="3352800" cy="46196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 w="28575">
            <a:solidFill>
              <a:srgbClr val="9966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rgbClr val="FF0000"/>
                </a:solidFill>
              </a:rPr>
              <a:t>И ЗНАНИЕ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4600" y="609600"/>
            <a:ext cx="2590800" cy="46196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 w="28575">
            <a:solidFill>
              <a:srgbClr val="9966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rgbClr val="FF0000"/>
                </a:solidFill>
              </a:rPr>
              <a:t>НУЖНЫ!</a:t>
            </a:r>
          </a:p>
        </p:txBody>
      </p:sp>
      <p:pic>
        <p:nvPicPr>
          <p:cNvPr id="11" name="Рисунок 10" descr="img007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33800" y="3352800"/>
            <a:ext cx="3505200" cy="3276600"/>
          </a:xfrm>
          <a:prstGeom prst="rect">
            <a:avLst/>
          </a:prstGeom>
          <a:noFill/>
          <a:ln w="28575">
            <a:solidFill>
              <a:srgbClr val="9966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8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трелка вправо 6"/>
          <p:cNvSpPr/>
          <p:nvPr/>
        </p:nvSpPr>
        <p:spPr>
          <a:xfrm>
            <a:off x="4419600" y="1295400"/>
            <a:ext cx="4572000" cy="152400"/>
          </a:xfrm>
          <a:prstGeom prst="rightArrow">
            <a:avLst>
              <a:gd name="adj1" fmla="val 0"/>
              <a:gd name="adj2" fmla="val 483195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2" name="TextBox 10"/>
          <p:cNvSpPr txBox="1">
            <a:spLocks noChangeArrowheads="1"/>
          </p:cNvSpPr>
          <p:nvPr/>
        </p:nvSpPr>
        <p:spPr bwMode="auto">
          <a:xfrm>
            <a:off x="5257800" y="1447800"/>
            <a:ext cx="3886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Литература по ОТ и ТБ урока физики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1371600"/>
            <a:ext cx="9144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Требования нормативных документов</a:t>
            </a:r>
            <a:endParaRPr lang="ru-RU" dirty="0"/>
          </a:p>
        </p:txBody>
      </p:sp>
      <p:pic>
        <p:nvPicPr>
          <p:cNvPr id="4" name="Содержимое 3" descr="p30428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200400" y="2057400"/>
            <a:ext cx="2733675" cy="3883267"/>
          </a:xfrm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0" y="2133600"/>
            <a:ext cx="32766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u="sng" dirty="0">
                <a:solidFill>
                  <a:srgbClr val="080808"/>
                </a:solidFill>
              </a:rPr>
              <a:t>Современные требования </a:t>
            </a:r>
            <a:r>
              <a:rPr lang="ru-RU" sz="2000" dirty="0">
                <a:solidFill>
                  <a:srgbClr val="080808"/>
                </a:solidFill>
              </a:rPr>
              <a:t>нормативных документов, предъявляемые к учебным кабинетам физики образовательных учреждений при их оборудовании и эксплуатации, проведении учебных занятий, </a:t>
            </a:r>
            <a:r>
              <a:rPr lang="ru-RU" sz="2000" u="sng" dirty="0">
                <a:solidFill>
                  <a:srgbClr val="080808"/>
                </a:solidFill>
              </a:rPr>
              <a:t>определены Государственными стандартами и Федеральным законодательством.  </a:t>
            </a:r>
          </a:p>
        </p:txBody>
      </p:sp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5715000" y="2133600"/>
            <a:ext cx="34290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000">
                <a:solidFill>
                  <a:srgbClr val="080808"/>
                </a:solidFill>
              </a:rPr>
              <a:t>Короткова К.В., Масленников М.М. Охрана труда при оборудовании и эксплуатации учебных кабинетов физики образовательных учреждений, Управление ГОУ, М., 2003</a:t>
            </a:r>
          </a:p>
          <a:p>
            <a:pPr>
              <a:buFont typeface="Arial" charset="0"/>
              <a:buChar char="•"/>
            </a:pPr>
            <a:r>
              <a:rPr lang="ru-RU" sz="2000">
                <a:solidFill>
                  <a:srgbClr val="080808"/>
                </a:solidFill>
              </a:rPr>
              <a:t>Масленников М.М. Организация работы по охране труда в образовательном учреждении, Управление ГОУ, М., 2003</a:t>
            </a:r>
          </a:p>
          <a:p>
            <a:pPr>
              <a:buFont typeface="Arial" charset="0"/>
              <a:buChar char="•"/>
            </a:pPr>
            <a:r>
              <a:rPr lang="ru-RU" sz="2000">
                <a:solidFill>
                  <a:srgbClr val="080808"/>
                </a:solidFill>
              </a:rPr>
              <a:t>Смирнов А.В. Современный кабинет физики, М., 2006</a:t>
            </a:r>
          </a:p>
          <a:p>
            <a:pPr>
              <a:buFont typeface="Arial" charset="0"/>
              <a:buChar char="•"/>
            </a:pPr>
            <a:endParaRPr lang="ru-RU" sz="2000">
              <a:solidFill>
                <a:srgbClr val="080808"/>
              </a:solidFill>
            </a:endParaRPr>
          </a:p>
          <a:p>
            <a:pPr>
              <a:buFont typeface="Arial" charset="0"/>
              <a:buChar char="•"/>
            </a:pPr>
            <a:endParaRPr lang="ru-RU" sz="2000" u="sng">
              <a:solidFill>
                <a:srgbClr val="080808"/>
              </a:solidFill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392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Разные виды инструктажа по технике безопасности</a:t>
            </a:r>
            <a:endParaRPr lang="ru-RU" dirty="0"/>
          </a:p>
        </p:txBody>
      </p:sp>
      <p:pic>
        <p:nvPicPr>
          <p:cNvPr id="4" name="Содержимое 3" descr="189142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0400" y="2057400"/>
            <a:ext cx="2967483" cy="4179882"/>
          </a:xfrm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8436" name="Рисунок 6" descr="1258855588_project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4800" y="2667000"/>
            <a:ext cx="2971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Рисунок 7" descr="copy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67400" y="2667000"/>
            <a:ext cx="2997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33287 L -3.33333E-6 6.79612E-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>
              <a:defRPr/>
            </a:pPr>
            <a:r>
              <a:rPr lang="ru-RU" sz="3600" dirty="0" smtClean="0"/>
              <a:t>Виды инструкций по ТБ урока физики</a:t>
            </a:r>
            <a:endParaRPr lang="ru-RU" sz="36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04800" y="1066800"/>
          <a:ext cx="1600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2057400" y="1066800"/>
          <a:ext cx="16002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3810000" y="1066800"/>
          <a:ext cx="15240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16" name="Схема 15"/>
          <p:cNvGraphicFramePr/>
          <p:nvPr/>
        </p:nvGraphicFramePr>
        <p:xfrm>
          <a:off x="5486400" y="1066800"/>
          <a:ext cx="16002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graphicFrame>
        <p:nvGraphicFramePr>
          <p:cNvPr id="18" name="Схема 17"/>
          <p:cNvGraphicFramePr/>
          <p:nvPr/>
        </p:nvGraphicFramePr>
        <p:xfrm>
          <a:off x="7239000" y="1066800"/>
          <a:ext cx="1676400" cy="5693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sp>
        <p:nvSpPr>
          <p:cNvPr id="22" name="Улыбающееся лицо 21"/>
          <p:cNvSpPr/>
          <p:nvPr/>
        </p:nvSpPr>
        <p:spPr>
          <a:xfrm>
            <a:off x="2362200" y="5867400"/>
            <a:ext cx="685800" cy="6096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Улыбающееся лицо 22"/>
          <p:cNvSpPr/>
          <p:nvPr/>
        </p:nvSpPr>
        <p:spPr>
          <a:xfrm>
            <a:off x="4191000" y="5867400"/>
            <a:ext cx="685800" cy="6096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Улыбающееся лицо 23"/>
          <p:cNvSpPr/>
          <p:nvPr/>
        </p:nvSpPr>
        <p:spPr>
          <a:xfrm>
            <a:off x="5943600" y="5791200"/>
            <a:ext cx="685800" cy="685800"/>
          </a:xfrm>
          <a:prstGeom prst="smileyFac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Выгнутая вверх стрелка 27"/>
          <p:cNvSpPr/>
          <p:nvPr/>
        </p:nvSpPr>
        <p:spPr>
          <a:xfrm>
            <a:off x="3048000" y="5715000"/>
            <a:ext cx="1219200" cy="381000"/>
          </a:xfrm>
          <a:prstGeom prst="curvedDownArrow">
            <a:avLst/>
          </a:prstGeom>
          <a:solidFill>
            <a:srgbClr val="33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Выгнутая вниз стрелка 29"/>
          <p:cNvSpPr/>
          <p:nvPr/>
        </p:nvSpPr>
        <p:spPr>
          <a:xfrm>
            <a:off x="4876800" y="6248400"/>
            <a:ext cx="1219200" cy="457200"/>
          </a:xfrm>
          <a:prstGeom prst="curvedUpArrow">
            <a:avLst/>
          </a:prstGeom>
          <a:solidFill>
            <a:srgbClr val="33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13" name="Рисунок 12" descr="Изображение 030.JPG"/>
          <p:cNvPicPr>
            <a:picLocks noChangeAspect="1"/>
          </p:cNvPicPr>
          <p:nvPr/>
        </p:nvPicPr>
        <p:blipFill>
          <a:blip r:embed="rId23" cstate="email">
            <a:lum contrast="40000"/>
          </a:blip>
          <a:srcRect/>
          <a:stretch>
            <a:fillRect/>
          </a:stretch>
        </p:blipFill>
        <p:spPr>
          <a:xfrm>
            <a:off x="2514600" y="4800600"/>
            <a:ext cx="4114800" cy="2057400"/>
          </a:xfrm>
          <a:prstGeom prst="ellipse">
            <a:avLst/>
          </a:prstGeom>
          <a:effectLst>
            <a:softEdge rad="127000"/>
          </a:effectLst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6 -1.7337E-6 L 0.2 -1.7337E-6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7337E-6 L 0.19166 -1.7337E-6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0554 L -0.1875 0.01109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3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7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25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6" dur="25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" dur="25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5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6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6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6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  <p:bldGraphic spid="10" grpId="0">
        <p:bldAsOne/>
      </p:bldGraphic>
      <p:bldGraphic spid="12" grpId="0">
        <p:bldAsOne/>
      </p:bldGraphic>
      <p:bldGraphic spid="16" grpId="0">
        <p:bldAsOne/>
      </p:bldGraphic>
      <p:bldGraphic spid="18" grpId="0">
        <p:bldAsOne/>
      </p:bldGraphic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4" grpId="2" animBg="1"/>
      <p:bldP spid="28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Опасные факторы </a:t>
            </a:r>
            <a:endParaRPr lang="ru-RU" dirty="0"/>
          </a:p>
        </p:txBody>
      </p:sp>
      <p:pic>
        <p:nvPicPr>
          <p:cNvPr id="4" name="Содержимое 3" descr="0_4306_c303c063_L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10000" contrast="40000"/>
          </a:blip>
          <a:srcRect/>
          <a:stretch>
            <a:fillRect/>
          </a:stretch>
        </p:blipFill>
        <p:spPr>
          <a:xfrm>
            <a:off x="4572000" y="1371600"/>
            <a:ext cx="4064000" cy="4876800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1143000"/>
            <a:ext cx="9144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3" name="TextBox 8"/>
          <p:cNvSpPr txBox="1">
            <a:spLocks noChangeArrowheads="1"/>
          </p:cNvSpPr>
          <p:nvPr/>
        </p:nvSpPr>
        <p:spPr bwMode="auto">
          <a:xfrm>
            <a:off x="457200" y="1371600"/>
            <a:ext cx="3733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Участники учебно-воспитательного процесса должны знать, что опасность на уроке физики представляют не только </a:t>
            </a:r>
            <a:r>
              <a:rPr lang="ru-RU" u="sng">
                <a:solidFill>
                  <a:srgbClr val="000000"/>
                </a:solidFill>
              </a:rPr>
              <a:t>физические, химические, биологические, </a:t>
            </a:r>
            <a:r>
              <a:rPr lang="ru-RU">
                <a:solidFill>
                  <a:srgbClr val="000000"/>
                </a:solidFill>
              </a:rPr>
              <a:t>но </a:t>
            </a:r>
            <a:r>
              <a:rPr lang="ru-RU" u="sng">
                <a:solidFill>
                  <a:srgbClr val="000000"/>
                </a:solidFill>
              </a:rPr>
              <a:t>и психофизиологические факторы: </a:t>
            </a:r>
            <a:r>
              <a:rPr lang="ru-RU">
                <a:solidFill>
                  <a:srgbClr val="000000"/>
                </a:solidFill>
              </a:rPr>
              <a:t>напряжение внимания, интеллектуальные и эмоциональные нагрузки. </a:t>
            </a: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 u="sng">
                <a:solidFill>
                  <a:srgbClr val="000000"/>
                </a:solidFill>
              </a:rPr>
              <a:t>Помимо неукоснительного соблюдения правил по ТБ, пожарной безопасности ученики должны знать </a:t>
            </a:r>
            <a:r>
              <a:rPr lang="ru-RU">
                <a:solidFill>
                  <a:srgbClr val="000000"/>
                </a:solidFill>
              </a:rPr>
              <a:t>места расположения первичных средств пожаротушения, аптечки, уметь оказать доврачебную помощь.</a:t>
            </a: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-0.04261  0.026 -0.07723  0.058 -0.07723  L 0.192 -0.07723  C 0.224 -0.07723  0.25 -0.04261  0.25 0  L 0.25 0.17576  C 0.25 0.21836  0.224 0.25431  0.192 0.25431  L 0.058 0.25431  C 0.026 0.25431  0 0.21836  0 0.17576  Z" pathEditMode="relative" ptsTypes="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7526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Изучение электрических явлений в 8 классе и создание учебной мотивации</a:t>
            </a:r>
            <a:endParaRPr lang="ru-RU" dirty="0"/>
          </a:p>
        </p:txBody>
      </p:sp>
      <p:sp>
        <p:nvSpPr>
          <p:cNvPr id="24581" name="TextBox 10"/>
          <p:cNvSpPr txBox="1">
            <a:spLocks noChangeArrowheads="1"/>
          </p:cNvSpPr>
          <p:nvPr/>
        </p:nvSpPr>
        <p:spPr bwMode="auto">
          <a:xfrm>
            <a:off x="609600" y="2278082"/>
            <a:ext cx="3352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Очень важно показать учащимся </a:t>
            </a:r>
            <a:r>
              <a:rPr lang="ru-RU" u="sng" dirty="0">
                <a:solidFill>
                  <a:srgbClr val="000000"/>
                </a:solidFill>
              </a:rPr>
              <a:t>возможность использования полученных знаний физики в жизненных ситуациях</a:t>
            </a:r>
            <a:r>
              <a:rPr lang="ru-RU" dirty="0">
                <a:solidFill>
                  <a:srgbClr val="000000"/>
                </a:solidFill>
              </a:rPr>
              <a:t>. Практический опыт способствует развитию мышления, умению делать выводы, анализировать.</a:t>
            </a:r>
          </a:p>
          <a:p>
            <a:r>
              <a:rPr lang="ru-RU" dirty="0">
                <a:solidFill>
                  <a:srgbClr val="000000"/>
                </a:solidFill>
              </a:rPr>
              <a:t>Уроки, проводимые в нетрадиционной форме, например игры-аукциона, позволяют решить поставленную задачу.</a:t>
            </a:r>
          </a:p>
          <a:p>
            <a:r>
              <a:rPr lang="ru-RU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8" name="Содержимое 3" descr="kompiuternaea_bezopasnost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2400" y="2438400"/>
            <a:ext cx="4396740" cy="3810000"/>
          </a:xfr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7" name="Содержимое 6" descr="DSC00041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5715000" y="3657600"/>
            <a:ext cx="3124200" cy="2819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C 0.023 0.00133  0.042 0.01198  0.052 0.02796  L 0.075 0.06524  C 0.08 0.07323  0.088 0.07723  0.098 0.07723  C 0.112 0.07723  0.124 0.06657  0.125 0.0506  C 0.124 0.03728  0.112 0.0253  0.098 0.0253  C 0.088 0.0253  0.08 0.03062  0.075 0.03728  L 0.052 0.07456  C 0.042 0.09054  0.023 0.10119  0 0.10252  C -0.023 0.10119  -0.042 0.09054  -0.052 0.07456  L -0.075 0.03728  C -0.08 0.03062  -0.088 0.0253  -0.098 0.0253  C -0.112 0.0253  -0.124 0.03728  -0.125 0.0506  C -0.124 0.06657  -0.112 0.07723  -0.098 0.07723  C -0.088 0.07723  -0.08 0.07323  -0.075 0.06524  L -0.052 0.02796  C -0.042 0.01198  -0.023 0.00133  0 0  Z" pathEditMode="relative" ptsTypes="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otals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5638800" y="2819400"/>
            <a:ext cx="3138885" cy="3682829"/>
          </a:xfr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3050"/>
            <a:ext cx="9144000" cy="1162050"/>
          </a:xfrm>
        </p:spPr>
        <p:txBody>
          <a:bodyPr/>
          <a:lstStyle/>
          <a:p>
            <a:pPr algn="ctr">
              <a:defRPr/>
            </a:pPr>
            <a:r>
              <a:rPr lang="ru-RU" sz="4400" dirty="0" smtClean="0"/>
              <a:t>Воздействие тока на организм человека</a:t>
            </a:r>
            <a:endParaRPr lang="ru-RU" sz="4400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715000" y="1371600"/>
            <a:ext cx="32004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000" b="1" i="1">
                <a:solidFill>
                  <a:srgbClr val="FF0000"/>
                </a:solidFill>
              </a:rPr>
              <a:t>Что означают эти числа?</a:t>
            </a:r>
          </a:p>
          <a:p>
            <a:pPr>
              <a:buFont typeface="Arial" charset="0"/>
              <a:buChar char="•"/>
            </a:pPr>
            <a:endParaRPr lang="ru-RU" sz="2000" b="1" i="1"/>
          </a:p>
          <a:p>
            <a:pPr>
              <a:buFont typeface="Arial" charset="0"/>
              <a:buChar char="•"/>
            </a:pPr>
            <a:r>
              <a:rPr lang="ru-RU" sz="2000" b="1" i="1">
                <a:solidFill>
                  <a:srgbClr val="FFFF00"/>
                </a:solidFill>
              </a:rPr>
              <a:t>Как может влиять указанный электрический ток на человека </a:t>
            </a:r>
            <a:r>
              <a:rPr lang="en-US" sz="2000" b="1" i="1">
                <a:solidFill>
                  <a:srgbClr val="FFFF00"/>
                </a:solidFill>
              </a:rPr>
              <a:t>?</a:t>
            </a:r>
            <a:endParaRPr lang="ru-RU" sz="2000" b="1" i="1">
              <a:solidFill>
                <a:srgbClr val="FFFF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81000" y="1397000"/>
          <a:ext cx="5105400" cy="487680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752600"/>
                <a:gridCol w="3352800"/>
              </a:tblGrid>
              <a:tr h="314287"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Сила тока при частоте 60 Гц</a:t>
                      </a:r>
                      <a:endParaRPr lang="ru-RU" sz="140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rgbClr val="79A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Ответы</a:t>
                      </a:r>
                      <a:endParaRPr lang="ru-RU" sz="140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rgbClr val="79A6FF"/>
                    </a:solidFill>
                  </a:tcPr>
                </a:tc>
              </a:tr>
              <a:tr h="2936913"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0 – 0,5 мА</a:t>
                      </a:r>
                    </a:p>
                    <a:p>
                      <a:r>
                        <a:rPr lang="ru-RU" sz="1400" kern="1200" dirty="0" smtClean="0"/>
                        <a:t> </a:t>
                      </a:r>
                    </a:p>
                    <a:p>
                      <a:r>
                        <a:rPr lang="ru-RU" sz="1400" kern="1200" dirty="0" smtClean="0"/>
                        <a:t>0,5 – 2 мА</a:t>
                      </a:r>
                    </a:p>
                    <a:p>
                      <a:r>
                        <a:rPr lang="ru-RU" sz="1400" kern="1200" dirty="0" smtClean="0"/>
                        <a:t> </a:t>
                      </a:r>
                    </a:p>
                    <a:p>
                      <a:r>
                        <a:rPr lang="ru-RU" sz="1400" kern="1200" dirty="0" smtClean="0"/>
                        <a:t>2 -10 мА</a:t>
                      </a:r>
                    </a:p>
                    <a:p>
                      <a:r>
                        <a:rPr lang="ru-RU" sz="1400" kern="1200" dirty="0" smtClean="0"/>
                        <a:t> </a:t>
                      </a:r>
                    </a:p>
                    <a:p>
                      <a:r>
                        <a:rPr lang="ru-RU" sz="1400" kern="1200" dirty="0" smtClean="0"/>
                        <a:t>10 -20 мА</a:t>
                      </a:r>
                    </a:p>
                    <a:p>
                      <a:r>
                        <a:rPr lang="ru-RU" sz="1400" kern="1200" dirty="0" smtClean="0"/>
                        <a:t> </a:t>
                      </a:r>
                    </a:p>
                    <a:p>
                      <a:r>
                        <a:rPr lang="ru-RU" sz="1400" kern="1200" dirty="0" smtClean="0"/>
                        <a:t>16 мА</a:t>
                      </a:r>
                    </a:p>
                    <a:p>
                      <a:r>
                        <a:rPr lang="ru-RU" sz="1400" kern="1200" dirty="0" smtClean="0"/>
                        <a:t> </a:t>
                      </a:r>
                    </a:p>
                    <a:p>
                      <a:endParaRPr lang="ru-RU" sz="1400" kern="1200" dirty="0" smtClean="0"/>
                    </a:p>
                    <a:p>
                      <a:r>
                        <a:rPr lang="ru-RU" sz="1400" kern="1200" dirty="0" smtClean="0"/>
                        <a:t>20 -100 мА</a:t>
                      </a:r>
                    </a:p>
                    <a:p>
                      <a:r>
                        <a:rPr lang="ru-RU" sz="1400" kern="1200" dirty="0" smtClean="0"/>
                        <a:t> </a:t>
                      </a:r>
                    </a:p>
                    <a:p>
                      <a:r>
                        <a:rPr lang="ru-RU" sz="1400" kern="1200" dirty="0" smtClean="0"/>
                        <a:t>100 мА – 3 А</a:t>
                      </a:r>
                    </a:p>
                    <a:p>
                      <a:r>
                        <a:rPr lang="ru-RU" sz="1400" kern="1200" dirty="0" smtClean="0"/>
                        <a:t> </a:t>
                      </a:r>
                    </a:p>
                    <a:p>
                      <a:r>
                        <a:rPr lang="ru-RU" sz="1400" kern="1200" dirty="0" smtClean="0"/>
                        <a:t> </a:t>
                      </a:r>
                    </a:p>
                    <a:p>
                      <a:r>
                        <a:rPr lang="ru-RU" sz="1400" kern="1200" dirty="0" smtClean="0"/>
                        <a:t>Более 3 А</a:t>
                      </a:r>
                      <a:endParaRPr lang="ru-RU" sz="1400" dirty="0">
                        <a:solidFill>
                          <a:srgbClr val="08080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Отсутствует</a:t>
                      </a:r>
                    </a:p>
                    <a:p>
                      <a:r>
                        <a:rPr lang="ru-RU" sz="1400" kern="1200" dirty="0" smtClean="0"/>
                        <a:t> </a:t>
                      </a:r>
                    </a:p>
                    <a:p>
                      <a:r>
                        <a:rPr lang="ru-RU" sz="1400" kern="1200" dirty="0" smtClean="0"/>
                        <a:t>Потеря чувствительности</a:t>
                      </a:r>
                    </a:p>
                    <a:p>
                      <a:r>
                        <a:rPr lang="ru-RU" sz="1400" kern="1200" dirty="0" smtClean="0"/>
                        <a:t> </a:t>
                      </a:r>
                    </a:p>
                    <a:p>
                      <a:r>
                        <a:rPr lang="ru-RU" sz="1400" kern="1200" dirty="0" smtClean="0"/>
                        <a:t>Боль, мышечные сокращения</a:t>
                      </a:r>
                    </a:p>
                    <a:p>
                      <a:r>
                        <a:rPr lang="ru-RU" sz="1400" kern="1200" dirty="0" smtClean="0"/>
                        <a:t> </a:t>
                      </a:r>
                    </a:p>
                    <a:p>
                      <a:r>
                        <a:rPr lang="ru-RU" sz="1400" kern="1200" dirty="0" smtClean="0"/>
                        <a:t>Растущее воздействия на мышцы, некоторые повреждения</a:t>
                      </a:r>
                    </a:p>
                    <a:p>
                      <a:r>
                        <a:rPr lang="ru-RU" sz="1400" kern="1200" dirty="0" smtClean="0"/>
                        <a:t> </a:t>
                      </a:r>
                    </a:p>
                    <a:p>
                      <a:r>
                        <a:rPr lang="ru-RU" sz="1400" kern="1200" dirty="0" smtClean="0"/>
                        <a:t>Ток, выше которого человек уже не может освободиться от электродов</a:t>
                      </a:r>
                    </a:p>
                    <a:p>
                      <a:r>
                        <a:rPr lang="ru-RU" sz="1400" kern="1200" dirty="0" smtClean="0"/>
                        <a:t> </a:t>
                      </a:r>
                    </a:p>
                    <a:p>
                      <a:r>
                        <a:rPr lang="ru-RU" sz="1400" kern="1200" dirty="0" smtClean="0"/>
                        <a:t>Дыхательный паралич</a:t>
                      </a:r>
                    </a:p>
                    <a:p>
                      <a:r>
                        <a:rPr lang="ru-RU" sz="1400" kern="1200" dirty="0" smtClean="0"/>
                        <a:t> </a:t>
                      </a:r>
                    </a:p>
                    <a:p>
                      <a:r>
                        <a:rPr lang="ru-RU" sz="1400" kern="1200" dirty="0" smtClean="0"/>
                        <a:t>Смертельные желудочковые фибрилляции        ( необходима немедленная реанимация)</a:t>
                      </a:r>
                    </a:p>
                    <a:p>
                      <a:r>
                        <a:rPr lang="ru-RU" sz="1400" kern="1200" dirty="0" smtClean="0"/>
                        <a:t> </a:t>
                      </a:r>
                    </a:p>
                    <a:p>
                      <a:r>
                        <a:rPr lang="ru-RU" sz="1400" kern="1200" dirty="0" smtClean="0"/>
                        <a:t>Остановка сердца. ( Если шок был кратким, сердце можно реанимировать.) Тяжёлые ожоги.</a:t>
                      </a:r>
                      <a:endParaRPr lang="ru-RU" sz="1400" dirty="0">
                        <a:solidFill>
                          <a:srgbClr val="080808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1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Использование знаний физики в повседневной жизни</a:t>
            </a:r>
            <a:endParaRPr lang="ru-RU" dirty="0"/>
          </a:p>
        </p:txBody>
      </p:sp>
      <p:pic>
        <p:nvPicPr>
          <p:cNvPr id="4" name="Содержимое 3" descr="i.jpeg"/>
          <p:cNvPicPr>
            <a:picLocks noGrp="1" noChangeAspect="1"/>
          </p:cNvPicPr>
          <p:nvPr>
            <p:ph idx="1"/>
          </p:nvPr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>
          <a:xfrm>
            <a:off x="457200" y="1447800"/>
            <a:ext cx="2033588" cy="1544638"/>
          </a:xfrm>
          <a:ln>
            <a:solidFill>
              <a:srgbClr val="080808"/>
            </a:solidFill>
          </a:ln>
        </p:spPr>
      </p:pic>
      <p:pic>
        <p:nvPicPr>
          <p:cNvPr id="5" name="Рисунок 4" descr="image00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903788"/>
            <a:ext cx="2085975" cy="1725612"/>
          </a:xfrm>
          <a:prstGeom prst="rect">
            <a:avLst/>
          </a:prstGeom>
          <a:noFill/>
          <a:ln w="9525">
            <a:solidFill>
              <a:srgbClr val="080808"/>
            </a:solidFill>
            <a:miter lim="800000"/>
            <a:headEnd/>
            <a:tailEnd/>
          </a:ln>
        </p:spPr>
      </p:pic>
      <p:pic>
        <p:nvPicPr>
          <p:cNvPr id="6" name="Рисунок 5" descr="image006.gif"/>
          <p:cNvPicPr>
            <a:picLocks noChangeAspect="1"/>
          </p:cNvPicPr>
          <p:nvPr/>
        </p:nvPicPr>
        <p:blipFill>
          <a:blip r:embed="rId4">
            <a:lum bright="-20000" contrast="40000"/>
          </a:blip>
          <a:srcRect/>
          <a:stretch>
            <a:fillRect/>
          </a:stretch>
        </p:blipFill>
        <p:spPr bwMode="auto">
          <a:xfrm>
            <a:off x="457200" y="3124200"/>
            <a:ext cx="2038350" cy="1600200"/>
          </a:xfrm>
          <a:prstGeom prst="rect">
            <a:avLst/>
          </a:prstGeom>
          <a:noFill/>
          <a:ln w="9525">
            <a:solidFill>
              <a:srgbClr val="080808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743200" y="1447800"/>
            <a:ext cx="5943600" cy="4832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 на рисунках ошибки</a:t>
            </a:r>
          </a:p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ru-RU" dirty="0">
                <a:solidFill>
                  <a:srgbClr val="000000"/>
                </a:solidFill>
              </a:rPr>
              <a:t>а) У утюга оголённый провод. При включении в сеть человек поражается электрическим током.</a:t>
            </a:r>
          </a:p>
          <a:p>
            <a:pPr>
              <a:defRPr/>
            </a:pPr>
            <a:r>
              <a:rPr lang="ru-RU" dirty="0">
                <a:solidFill>
                  <a:srgbClr val="000000"/>
                </a:solidFill>
              </a:rPr>
              <a:t> </a:t>
            </a:r>
          </a:p>
          <a:p>
            <a:pPr>
              <a:defRPr/>
            </a:pPr>
            <a:r>
              <a:rPr lang="ru-RU" dirty="0">
                <a:solidFill>
                  <a:srgbClr val="000000"/>
                </a:solidFill>
              </a:rPr>
              <a:t>Нарушение изоляции провода у утюга. </a:t>
            </a:r>
          </a:p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ru-RU" dirty="0">
                <a:solidFill>
                  <a:srgbClr val="000000"/>
                </a:solidFill>
              </a:rPr>
              <a:t>б) Человек, стоящий на батарее отопления забивает гвоздь в стену, не подозревая, что под штукатурки может находиться электропровод, он может пробить изоляцию провода гвоздём, держащий в руке. </a:t>
            </a:r>
          </a:p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ru-RU" dirty="0">
                <a:solidFill>
                  <a:srgbClr val="000000"/>
                </a:solidFill>
              </a:rPr>
              <a:t> в) Нельзя вытирать мокрой, влажной тряпкой электрическую лампочку, находящейся под напряжением, т.и. вода является проводником электрического тока.</a:t>
            </a: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Ситуации по нарушению               техники безопасности</a:t>
            </a:r>
            <a:endParaRPr lang="ru-RU" dirty="0"/>
          </a:p>
        </p:txBody>
      </p:sp>
      <p:pic>
        <p:nvPicPr>
          <p:cNvPr id="8" name="Рисунок 7" descr="DSC00040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0" y="1752600"/>
            <a:ext cx="3505200" cy="2133600"/>
          </a:xfrm>
          <a:prstGeom prst="rect">
            <a:avLst/>
          </a:prstGeom>
          <a:noFill/>
          <a:ln w="9525">
            <a:solidFill>
              <a:srgbClr val="333399"/>
            </a:solidFill>
            <a:miter lim="800000"/>
            <a:headEnd/>
            <a:tailEnd/>
          </a:ln>
        </p:spPr>
      </p:pic>
      <p:pic>
        <p:nvPicPr>
          <p:cNvPr id="9" name="Рисунок 8" descr="DSC0004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600" y="4267200"/>
            <a:ext cx="3581400" cy="2149475"/>
          </a:xfrm>
          <a:prstGeom prst="rect">
            <a:avLst/>
          </a:prstGeom>
          <a:noFill/>
          <a:ln w="9525">
            <a:solidFill>
              <a:srgbClr val="333399"/>
            </a:solidFill>
            <a:miter lim="800000"/>
            <a:headEnd/>
            <a:tailEnd/>
          </a:ln>
        </p:spPr>
      </p:pic>
      <p:pic>
        <p:nvPicPr>
          <p:cNvPr id="10" name="Рисунок 9" descr="DSC00037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53000" y="4267200"/>
            <a:ext cx="3556000" cy="2133600"/>
          </a:xfrm>
          <a:prstGeom prst="rect">
            <a:avLst/>
          </a:prstGeom>
          <a:noFill/>
          <a:ln w="9525">
            <a:solidFill>
              <a:srgbClr val="333399"/>
            </a:solidFill>
            <a:miter lim="800000"/>
            <a:headEnd/>
            <a:tailEnd/>
          </a:ln>
        </p:spPr>
      </p:pic>
      <p:pic>
        <p:nvPicPr>
          <p:cNvPr id="12" name="Рисунок 11" descr="DSC00038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53000" y="1676400"/>
            <a:ext cx="3581400" cy="2114550"/>
          </a:xfrm>
          <a:prstGeom prst="rect">
            <a:avLst/>
          </a:prstGeom>
          <a:noFill/>
          <a:ln w="9525">
            <a:solidFill>
              <a:srgbClr val="333399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Сотрудничество">
  <a:themeElements>
    <a:clrScheme name="Сотрудничество 10">
      <a:dk1>
        <a:srgbClr val="005400"/>
      </a:dk1>
      <a:lt1>
        <a:srgbClr val="FFFFFF"/>
      </a:lt1>
      <a:dk2>
        <a:srgbClr val="004800"/>
      </a:dk2>
      <a:lt2>
        <a:srgbClr val="D6D8C0"/>
      </a:lt2>
      <a:accent1>
        <a:srgbClr val="669900"/>
      </a:accent1>
      <a:accent2>
        <a:srgbClr val="7D8C70"/>
      </a:accent2>
      <a:accent3>
        <a:srgbClr val="AAB1AA"/>
      </a:accent3>
      <a:accent4>
        <a:srgbClr val="DADADA"/>
      </a:accent4>
      <a:accent5>
        <a:srgbClr val="B8CAAA"/>
      </a:accent5>
      <a:accent6>
        <a:srgbClr val="717E65"/>
      </a:accent6>
      <a:hlink>
        <a:srgbClr val="CCCC00"/>
      </a:hlink>
      <a:folHlink>
        <a:srgbClr val="85B3B1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10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669900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B8CAAA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1499</TotalTime>
  <Words>711</Words>
  <Application>Microsoft PowerPoint</Application>
  <PresentationFormat>Экран (4:3)</PresentationFormat>
  <Paragraphs>140</Paragraphs>
  <Slides>13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  <vt:variant>
        <vt:lpstr>Произвольные показы</vt:lpstr>
      </vt:variant>
      <vt:variant>
        <vt:i4>1</vt:i4>
      </vt:variant>
    </vt:vector>
  </HeadingPairs>
  <TitlesOfParts>
    <vt:vector size="15" baseType="lpstr">
      <vt:lpstr>Сотрудничество</vt:lpstr>
      <vt:lpstr>БЕЗОПАСНЫЙ УРОК ФИЗИКИ</vt:lpstr>
      <vt:lpstr>Требования нормативных документов</vt:lpstr>
      <vt:lpstr>Разные виды инструктажа по технике безопасности</vt:lpstr>
      <vt:lpstr>Виды инструкций по ТБ урока физики</vt:lpstr>
      <vt:lpstr>Опасные факторы </vt:lpstr>
      <vt:lpstr>Изучение электрических явлений в 8 классе и создание учебной мотивации</vt:lpstr>
      <vt:lpstr>Воздействие тока на организм человека</vt:lpstr>
      <vt:lpstr>Использование знаний физики в повседневной жизни</vt:lpstr>
      <vt:lpstr>Ситуации по нарушению               техники безопасности</vt:lpstr>
      <vt:lpstr>Первая помощь при поражении электрическим током</vt:lpstr>
      <vt:lpstr>Как помочь пострадавшему                   от тока?</vt:lpstr>
      <vt:lpstr>Польза действия тока на организм </vt:lpstr>
      <vt:lpstr>Слайд 13</vt:lpstr>
      <vt:lpstr>Произвольный показ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Надик</cp:lastModifiedBy>
  <cp:revision>58</cp:revision>
  <cp:lastPrinted>1601-01-01T00:00:00Z</cp:lastPrinted>
  <dcterms:created xsi:type="dcterms:W3CDTF">1601-01-01T00:00:00Z</dcterms:created>
  <dcterms:modified xsi:type="dcterms:W3CDTF">2013-03-26T19:20:48Z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