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9" r:id="rId4"/>
    <p:sldId id="260" r:id="rId5"/>
    <p:sldId id="261" r:id="rId6"/>
    <p:sldId id="263" r:id="rId7"/>
    <p:sldId id="275" r:id="rId8"/>
    <p:sldId id="265" r:id="rId9"/>
    <p:sldId id="267" r:id="rId10"/>
    <p:sldId id="268" r:id="rId11"/>
    <p:sldId id="269" r:id="rId12"/>
    <p:sldId id="270" r:id="rId13"/>
    <p:sldId id="271" r:id="rId14"/>
    <p:sldId id="276" r:id="rId15"/>
    <p:sldId id="274" r:id="rId16"/>
    <p:sldId id="277" r:id="rId17"/>
    <p:sldId id="278" r:id="rId18"/>
    <p:sldId id="279" r:id="rId19"/>
    <p:sldId id="26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7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43DF-7FE7-4872-8C08-E13BEB509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47A003-D3BB-4F42-9A7B-9E121589800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EB4B24-8972-42FE-A868-D12227451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раси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14348" y="928670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Формирование ключевых компетентностей через интегрированные технологии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573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Гемоглобин </a:t>
            </a: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– красящее </a:t>
            </a: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вещество </a:t>
            </a: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крови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1475"/>
            <a:ext cx="4171950" cy="4454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Гемоглобин – составная часть красных кровяных телец.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Выполняет в организме функцию переносчика кислорода от органов дыхания к тканям.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925" y="2071688"/>
            <a:ext cx="3735388" cy="3286125"/>
          </a:xfrm>
          <a:prstGeom prst="round2Diag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atin typeface="Georgia" pitchFamily="18" charset="0"/>
              </a:rPr>
              <a:t>Задача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7815263" cy="4454525"/>
          </a:xfrm>
        </p:spPr>
        <p:txBody>
          <a:bodyPr/>
          <a:lstStyle/>
          <a:p>
            <a:r>
              <a:rPr lang="ru-RU" smtClean="0">
                <a:latin typeface="Georgia" pitchFamily="18" charset="0"/>
              </a:rPr>
              <a:t>Масса молекулы гемоглобина составляет около 11,288 • 10</a:t>
            </a:r>
            <a:r>
              <a:rPr lang="ru-RU" baseline="30000" smtClean="0">
                <a:latin typeface="Georgia" pitchFamily="18" charset="0"/>
              </a:rPr>
              <a:t>-23</a:t>
            </a:r>
            <a:r>
              <a:rPr lang="ru-RU" smtClean="0">
                <a:latin typeface="Georgia" pitchFamily="18" charset="0"/>
              </a:rPr>
              <a:t> кг. Сколько молекул гемоглобина должно содержаться в одном красном кровяном шарике, если плотность гемоглобина 1 кг/м</a:t>
            </a:r>
            <a:r>
              <a:rPr lang="ru-RU" baseline="30000" smtClean="0">
                <a:latin typeface="Georgia" pitchFamily="18" charset="0"/>
              </a:rPr>
              <a:t>3</a:t>
            </a:r>
            <a:r>
              <a:rPr lang="ru-RU" smtClean="0">
                <a:latin typeface="Georgia" pitchFamily="18" charset="0"/>
              </a:rPr>
              <a:t> и если мы будем считать, что красные кровяные шарики состоят полностью из гемоглобина?</a:t>
            </a:r>
          </a:p>
          <a:p>
            <a:r>
              <a:rPr lang="ru-RU" smtClean="0"/>
              <a:t>(</a:t>
            </a:r>
            <a:r>
              <a:rPr lang="ru-RU" smtClean="0">
                <a:latin typeface="Georgia" pitchFamily="18" charset="0"/>
              </a:rPr>
              <a:t>Красные кровяные шарики представляют собой диски диаметром примерно 7∙10</a:t>
            </a:r>
            <a:r>
              <a:rPr lang="ru-RU" baseline="30000" smtClean="0">
                <a:latin typeface="Georgia" pitchFamily="18" charset="0"/>
              </a:rPr>
              <a:t>-6</a:t>
            </a:r>
            <a:r>
              <a:rPr lang="ru-RU" smtClean="0">
                <a:latin typeface="Georgia" pitchFamily="18" charset="0"/>
              </a:rPr>
              <a:t> м и толщиной 10</a:t>
            </a:r>
            <a:r>
              <a:rPr lang="ru-RU" baseline="30000" smtClean="0">
                <a:latin typeface="Georgia" pitchFamily="18" charset="0"/>
              </a:rPr>
              <a:t>-6</a:t>
            </a:r>
            <a:r>
              <a:rPr lang="ru-RU" smtClean="0">
                <a:latin typeface="Georgia" pitchFamily="18" charset="0"/>
              </a:rPr>
              <a:t> 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Строение органа зрения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1475"/>
            <a:ext cx="3243263" cy="4454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latin typeface="Georgia" pitchFamily="18" charset="0"/>
              </a:rPr>
              <a:t>Сетчатка глаза состоит из </a:t>
            </a:r>
            <a:r>
              <a:rPr lang="ru-RU" sz="3200" dirty="0" err="1" smtClean="0">
                <a:latin typeface="Georgia" pitchFamily="18" charset="0"/>
              </a:rPr>
              <a:t>светочувстви-тельных</a:t>
            </a:r>
            <a:r>
              <a:rPr lang="ru-RU" sz="3200" dirty="0" smtClean="0">
                <a:latin typeface="Georgia" pitchFamily="18" charset="0"/>
              </a:rPr>
              <a:t> клеток (палочек и колбочек).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9058" y="1571612"/>
            <a:ext cx="4621146" cy="428628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Задача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Georgia" pitchFamily="18" charset="0"/>
            </a:endParaRPr>
          </a:p>
        </p:txBody>
      </p:sp>
      <p:sp>
        <p:nvSpPr>
          <p:cNvPr id="32771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7958138" cy="44545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eorgia" pitchFamily="18" charset="0"/>
              </a:rPr>
              <a:t>Фокусное расстояние глаза человека 16 мм. Какова оптическая сила глаза?</a:t>
            </a:r>
          </a:p>
          <a:p>
            <a:pPr eaLnBrk="1" hangingPunct="1"/>
            <a:endParaRPr lang="ru-RU" sz="36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Атмосферные фронты. Циркуляция воздушных масс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F:\мастерская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14546" y="157161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384"/>
          </a:xfrm>
        </p:spPr>
        <p:txBody>
          <a:bodyPr/>
          <a:lstStyle/>
          <a:p>
            <a:pPr algn="ctr"/>
            <a:r>
              <a:rPr lang="ru-RU" dirty="0" smtClean="0"/>
              <a:t>Каменная лестница</a:t>
            </a:r>
            <a:endParaRPr lang="ru-RU" dirty="0"/>
          </a:p>
        </p:txBody>
      </p:sp>
      <p:pic>
        <p:nvPicPr>
          <p:cNvPr id="5" name="Содержимое 11" descr="010-Kamennaja-lestnitsa-3129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59" t="14069" r="14108" b="14510"/>
          <a:stretch>
            <a:fillRect/>
          </a:stretch>
        </p:blipFill>
        <p:spPr>
          <a:xfrm>
            <a:off x="1142976" y="1571612"/>
            <a:ext cx="664373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122" name="Picture 2" descr="F:\2013-02-11_02_Ilia-Repin-Barge-Haulers-on-the-Volga-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146" name="Picture 2" descr="F:\0007-007-Perekhod-Suvorova-CHerez-Al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170" name="Picture 2" descr="F: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146" name="Picture 2" descr="C:\Documents and Settings\Admin\Рабочий стол\межпредметная связь\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20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/>
          <a:lstStyle/>
          <a:p>
            <a:r>
              <a:rPr lang="ru-RU" dirty="0" smtClean="0"/>
              <a:t>Синтезированные науки</a:t>
            </a:r>
            <a:endParaRPr lang="ru-RU" dirty="0"/>
          </a:p>
        </p:txBody>
      </p:sp>
      <p:pic>
        <p:nvPicPr>
          <p:cNvPr id="1026" name="Picture 2" descr="C:\Documents and Settings\Admin\Рабочий стол\межпредметная связь\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3312368" cy="21208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Documents and Settings\Admin\Рабочий стол\межпредметная связь\x_87b75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2160240" cy="25004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Documents and Settings\Admin\Рабочий стол\межпредметная связь\uk8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52936"/>
            <a:ext cx="1612300" cy="25202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9" name="Picture 5" descr="C:\Documents and Settings\Admin\Рабочий стол\межпредметная связь\30128-1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48680"/>
            <a:ext cx="2188269" cy="219923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 descr="00A094024C38_21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Желаю всем творческих успехов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Сегодняшний ученик</a:t>
            </a:r>
            <a:endParaRPr lang="ru-RU" dirty="0"/>
          </a:p>
        </p:txBody>
      </p:sp>
      <p:pic>
        <p:nvPicPr>
          <p:cNvPr id="3074" name="Picture 2" descr="C:\Documents and Settings\Admin\Рабочий стол\межпредметная связь\abe29f4c4735bb20e6d4c0437b3399e1d90d0e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30225"/>
            <a:ext cx="6145588" cy="446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компетенций</a:t>
            </a:r>
            <a:endParaRPr lang="ru-RU" dirty="0"/>
          </a:p>
        </p:txBody>
      </p:sp>
      <p:pic>
        <p:nvPicPr>
          <p:cNvPr id="4098" name="Picture 2" descr="C:\Documents and Settings\Admin\Рабочий стол\межпредметная связь\fiz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4896544" cy="446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669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Интеграция (лат)-восстановление, объединение частей в целое.</a:t>
            </a:r>
            <a:endParaRPr lang="ru-RU" dirty="0"/>
          </a:p>
        </p:txBody>
      </p:sp>
      <p:pic>
        <p:nvPicPr>
          <p:cNvPr id="5122" name="Picture 2" descr="C:\Documents and Settings\Admin\Рабочий стол\межпредметная связь\chief%20integration%20offic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618855" cy="361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Законы физики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/>
              <a:t>и организм человека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Интегрированный урок физики с биологией</a:t>
            </a:r>
            <a:endParaRPr lang="ru-RU" dirty="0"/>
          </a:p>
        </p:txBody>
      </p:sp>
      <p:pic>
        <p:nvPicPr>
          <p:cNvPr id="2050" name="Picture 2" descr="C:\Users\Физика\Desktop\Люде\74489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97" y="357166"/>
            <a:ext cx="8868821" cy="414340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Georgia" pitchFamily="18" charset="0"/>
              </a:rPr>
              <a:t>Деформации в теле человека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Georgia" pitchFamily="18" charset="0"/>
              </a:rPr>
              <a:t>2. Деформация растяжения – связки, сухожилия, мышцы.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Georgia" pitchFamily="18" charset="0"/>
              </a:rPr>
              <a:t>3. Деформация изгиба – позвоночник, кости таза.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Georgia" pitchFamily="18" charset="0"/>
              </a:rPr>
              <a:t>4. Деформация кручения – шея при повороте головы, туловище в пояснице при повороте.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2214554"/>
            <a:ext cx="4208810" cy="3101985"/>
          </a:xfrm>
          <a:prstGeom prst="round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atin typeface="Georgia" pitchFamily="18" charset="0"/>
              </a:rPr>
              <a:t>Задача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7958138" cy="4454525"/>
          </a:xfrm>
        </p:spPr>
        <p:txBody>
          <a:bodyPr/>
          <a:lstStyle/>
          <a:p>
            <a:r>
              <a:rPr lang="ru-RU" smtClean="0">
                <a:latin typeface="Georgia" pitchFamily="18" charset="0"/>
              </a:rPr>
              <a:t>На тело человека, площадь поверхности которого при массе 60 кг и росте 160 см примерна равна 1,6 м</a:t>
            </a:r>
            <a:r>
              <a:rPr lang="ru-RU" baseline="30000" smtClean="0">
                <a:latin typeface="Georgia" pitchFamily="18" charset="0"/>
              </a:rPr>
              <a:t>2</a:t>
            </a:r>
            <a:r>
              <a:rPr lang="ru-RU" smtClean="0">
                <a:latin typeface="Georgia" pitchFamily="18" charset="0"/>
              </a:rPr>
              <a:t>, действует атмосферное давление 10</a:t>
            </a:r>
            <a:r>
              <a:rPr lang="ru-RU" baseline="30000" smtClean="0">
                <a:latin typeface="Georgia" pitchFamily="18" charset="0"/>
              </a:rPr>
              <a:t>5</a:t>
            </a:r>
            <a:r>
              <a:rPr lang="ru-RU" smtClean="0">
                <a:latin typeface="Georgia" pitchFamily="18" charset="0"/>
              </a:rPr>
              <a:t> Па. Определите силу, действующую на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227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Синтезированные науки</vt:lpstr>
      <vt:lpstr>Сегодняшний ученик</vt:lpstr>
      <vt:lpstr>Формирование компетенций</vt:lpstr>
      <vt:lpstr>Интеграция (лат)-восстановление, объединение частей в целое.</vt:lpstr>
      <vt:lpstr>Законы физики</vt:lpstr>
      <vt:lpstr>Интегрированный урок физики с биологией</vt:lpstr>
      <vt:lpstr>Деформации в теле человека</vt:lpstr>
      <vt:lpstr>Задача</vt:lpstr>
      <vt:lpstr> Гемоглобин – красящее  вещество крови</vt:lpstr>
      <vt:lpstr>Задача</vt:lpstr>
      <vt:lpstr>Строение органа зрения</vt:lpstr>
      <vt:lpstr>Задача</vt:lpstr>
      <vt:lpstr>Атмосферные фронты. Циркуляция воздушных масс</vt:lpstr>
      <vt:lpstr>Каменная лестница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Физика</cp:lastModifiedBy>
  <cp:revision>13</cp:revision>
  <dcterms:created xsi:type="dcterms:W3CDTF">2013-11-06T14:08:49Z</dcterms:created>
  <dcterms:modified xsi:type="dcterms:W3CDTF">2013-11-07T10:21:59Z</dcterms:modified>
</cp:coreProperties>
</file>