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39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9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29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8340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0424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53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32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6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18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62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5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92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CE79BA3-0F45-4045-BB2E-7776B9A98D09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0088549-EA7A-4510-945E-2C4CDE8473F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D%D0%BB%D0%B5%D0%BA%D1%82%D1%80%D0%BE%D0%BC%D0%B0%D0%B3%D0%BD%D0%B8%D1%82%D0%BD%D0%BE%D0%B5_%D0%BF%D0%BE%D0%BB%D0%B5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01"/>
            <a:ext cx="9144000" cy="674666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845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Принципы радиосвязи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790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45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Принципы радиосвязи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3" y="1196752"/>
            <a:ext cx="5282767" cy="348662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35336" y="4777769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</a:rPr>
              <a:t>Микрофон преобразует механические колебания в электромагнитные колебания звуковой частоты.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5805264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</a:rPr>
              <a:t>На каком явлении основан принцип действия микрофона?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4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45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Принципы радиосвязи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636" y="1484784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C000"/>
                </a:solidFill>
              </a:rPr>
              <a:t>Но передавать на большие расстояния электромагнитную волну звуковой частоты нельзя!</a:t>
            </a:r>
            <a:endParaRPr lang="ru-RU" sz="32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329870" y="4005064"/>
                <a:ext cx="655272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600" dirty="0" smtClean="0">
                    <a:solidFill>
                      <a:srgbClr val="FFC000"/>
                    </a:solidFill>
                  </a:rPr>
                  <a:t>Плотность потока излучения пропорциональна четвертой степени  частоты.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srgbClr val="FFC000"/>
                          </a:solidFill>
                          <a:latin typeface="Cambria Math"/>
                        </a:rPr>
                        <m:t>𝐼</m:t>
                      </m:r>
                      <m:r>
                        <a:rPr lang="en-US" sz="3600" b="0" i="1" smtClean="0"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~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srgbClr val="FFC000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ru-RU" sz="3600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870" y="4005064"/>
                <a:ext cx="6552728" cy="2308324"/>
              </a:xfrm>
              <a:prstGeom prst="rect">
                <a:avLst/>
              </a:prstGeom>
              <a:blipFill rotWithShape="1">
                <a:blip r:embed="rId2"/>
                <a:stretch>
                  <a:fillRect t="-39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696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45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Модуляция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780928"/>
            <a:ext cx="5091261" cy="34634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1196752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Модуляция колебаний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- медленное по сравнению с периодом колебаний изменение амплитуды, частоты или фазы колебаний по определённому закону. Соответственно различаются амплитудная модуляция, частотная модуляция и фазовая модуляция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104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45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Модуляция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780928"/>
            <a:ext cx="5091261" cy="34634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1196752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модуляции волна готова к передаче.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Обладая высокой частотой она может передаваться в пространстве.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несет в себе информацию звуковой частоты.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07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45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Детектирование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196752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приемнике необходимо выделить из высокочастотных модулированных колебаний сигнал звуковой частоты, т.е. провести детектирование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50" y="2775866"/>
            <a:ext cx="6328742" cy="319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51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45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Громкоговоритель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196752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Преобразует электромагнитные колебания в механические колебания звуковой частоты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904" y="2390774"/>
            <a:ext cx="4951376" cy="337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86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45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Блок-схема радиосвязи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7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450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Простейший радиоприемник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132856"/>
            <a:ext cx="6192688" cy="407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45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Содержание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196752"/>
            <a:ext cx="67687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dirty="0" smtClean="0"/>
              <a:t>Повторение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Модуляция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Детектирование</a:t>
            </a:r>
          </a:p>
          <a:p>
            <a:pPr marL="342900" indent="-342900">
              <a:buAutoNum type="arabicPeriod"/>
            </a:pPr>
            <a:r>
              <a:rPr lang="ru-RU" sz="4000" dirty="0" smtClean="0"/>
              <a:t>Простейший радиоприемник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3188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45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Повторение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628800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000" dirty="0" smtClean="0"/>
              <a:t>Что  называют электромагнитной волной?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077072"/>
            <a:ext cx="7848872" cy="1938992"/>
          </a:xfrm>
          <a:prstGeom prst="rect">
            <a:avLst/>
          </a:prstGeom>
          <a:gradFill>
            <a:gsLst>
              <a:gs pos="0">
                <a:srgbClr val="002060"/>
              </a:gs>
              <a:gs pos="69000">
                <a:schemeClr val="bg2">
                  <a:lumMod val="63000"/>
                  <a:lumOff val="37000"/>
                  <a:alpha val="6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Распространяющееся в </a:t>
            </a:r>
            <a:r>
              <a:rPr lang="ru-RU" sz="4000" dirty="0"/>
              <a:t>пространстве возмущение (изменение состояния) </a:t>
            </a:r>
            <a:r>
              <a:rPr lang="ru-RU" sz="4000" u="sng" dirty="0">
                <a:solidFill>
                  <a:srgbClr val="FF0000"/>
                </a:solidFill>
                <a:hlinkClick r:id="rId2" tooltip="Электромагнитное поле"/>
              </a:rPr>
              <a:t>электромагнитного поля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362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45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Повторение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1628800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2. Условие возникновения электромагнитной волны?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077072"/>
            <a:ext cx="7848872" cy="1323439"/>
          </a:xfrm>
          <a:prstGeom prst="rect">
            <a:avLst/>
          </a:prstGeom>
          <a:gradFill>
            <a:gsLst>
              <a:gs pos="0">
                <a:srgbClr val="002060"/>
              </a:gs>
              <a:gs pos="69000">
                <a:schemeClr val="bg2">
                  <a:lumMod val="63000"/>
                  <a:lumOff val="37000"/>
                  <a:alpha val="6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ускорения у движущихся зарядов!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303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45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Повторение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1628800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2. Электромагнитная волна продольная или поперечная?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077072"/>
            <a:ext cx="7848872" cy="1323439"/>
          </a:xfrm>
          <a:prstGeom prst="rect">
            <a:avLst/>
          </a:prstGeom>
          <a:gradFill>
            <a:gsLst>
              <a:gs pos="0">
                <a:srgbClr val="002060"/>
              </a:gs>
              <a:gs pos="69000">
                <a:schemeClr val="bg2">
                  <a:lumMod val="63000"/>
                  <a:lumOff val="37000"/>
                  <a:alpha val="6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Электромагнитная волна является поперечной!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425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45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Повторение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72452"/>
            <a:ext cx="7992888" cy="4476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44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45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Повторение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2381250" cy="30765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9" y="4161913"/>
            <a:ext cx="4139952" cy="26729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47864" y="1412776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1887 году Г. Герц доказал существование электромагнитных волн и изучил их свойства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013176"/>
            <a:ext cx="4067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Установка опытов Г. Герца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938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45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Повторение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1412776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 мая 1895 года продемонстрировал свой грозоотметчик. 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2286000" cy="29352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7944" y="3814979"/>
            <a:ext cx="83925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 «мой прибор, при дальнейшем усовершенствовании его, может быть применён к передаче  сигналов на расстояния при помощи быстрых электрических колебаний, как только будет найден источник таких колебаний, обладающий достаточной энергией</a:t>
            </a:r>
            <a:r>
              <a:rPr lang="ru-RU" sz="2400" dirty="0" smtClean="0"/>
              <a:t>»</a:t>
            </a:r>
          </a:p>
          <a:p>
            <a:pPr algn="r"/>
            <a:r>
              <a:rPr lang="ru-RU" sz="2400" dirty="0" smtClean="0"/>
              <a:t>А.С. Попов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83567" y="5877272"/>
            <a:ext cx="8136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декабря 1897 Попов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передал с помощью телеграфного аппарата, присоединённого к прибору, слова: «Генрих Герц».</a:t>
            </a:r>
          </a:p>
        </p:txBody>
      </p:sp>
    </p:spTree>
    <p:extLst>
      <p:ext uri="{BB962C8B-B14F-4D97-AF65-F5344CB8AC3E}">
        <p14:creationId xmlns:p14="http://schemas.microsoft.com/office/powerpoint/2010/main" val="34475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845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Повторение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1412776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 мая 1895 года продемонстрировал свой грозоотметчик. 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2286000" cy="29352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7944" y="3814979"/>
            <a:ext cx="83925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 «мой прибор, при дальнейшем усовершенствовании его, может быть применён к передаче  сигналов на расстояния при помощи быстрых электрических колебаний, как только будет найден источник таких колебаний, обладающий достаточной энергией</a:t>
            </a:r>
            <a:r>
              <a:rPr lang="ru-RU" sz="2400" dirty="0" smtClean="0"/>
              <a:t>»</a:t>
            </a:r>
          </a:p>
          <a:p>
            <a:pPr algn="r"/>
            <a:r>
              <a:rPr lang="ru-RU" sz="2400" dirty="0" smtClean="0"/>
              <a:t>А.С. Попов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83567" y="5877272"/>
            <a:ext cx="8136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декабря 1897 Попов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передал с помощью телеграфного аппарата, присоединённого к прибору, слова: «Генрих Герц».</a:t>
            </a:r>
          </a:p>
        </p:txBody>
      </p:sp>
    </p:spTree>
    <p:extLst>
      <p:ext uri="{BB962C8B-B14F-4D97-AF65-F5344CB8AC3E}">
        <p14:creationId xmlns:p14="http://schemas.microsoft.com/office/powerpoint/2010/main" val="275496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194</Words>
  <Application>Microsoft Office PowerPoint</Application>
  <PresentationFormat>Экран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Горизонт</vt:lpstr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</dc:creator>
  <cp:lastModifiedBy>Юрий</cp:lastModifiedBy>
  <cp:revision>8</cp:revision>
  <dcterms:created xsi:type="dcterms:W3CDTF">2013-12-18T01:53:56Z</dcterms:created>
  <dcterms:modified xsi:type="dcterms:W3CDTF">2013-12-18T03:15:48Z</dcterms:modified>
</cp:coreProperties>
</file>