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Проблемы и перспективы реализации Всероссийского физкультурно-спортивного Комплекса в МБОУ СОШ № 7 ЗАТО Углегорск</a:t>
            </a:r>
            <a:endParaRPr lang="ru-RU" sz="2800" dirty="0"/>
          </a:p>
        </p:txBody>
      </p:sp>
      <p:pic>
        <p:nvPicPr>
          <p:cNvPr id="4" name="Содержимое 3" descr="img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08708"/>
            <a:ext cx="5929354" cy="405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Зачем это нужно обществу?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Быстрота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Сила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Выносливость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Гибкость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Координация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Прикладные навыки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просто хорошее настроение от движения и здоровья!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" y="4143380"/>
            <a:ext cx="3199217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143380"/>
            <a:ext cx="3000396" cy="2205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KI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500043"/>
            <a:ext cx="3619525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5" y="428604"/>
            <a:ext cx="78581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Поручение Президента Российской Федерации </a:t>
            </a:r>
          </a:p>
          <a:p>
            <a:pPr algn="ctr"/>
            <a:r>
              <a:rPr lang="ru-RU" dirty="0" smtClean="0"/>
              <a:t>От 4 апреля 2013 года </a:t>
            </a:r>
            <a:r>
              <a:rPr lang="ru-RU" dirty="0" err="1" smtClean="0"/>
              <a:t>Пр</a:t>
            </a:r>
            <a:r>
              <a:rPr lang="ru-RU" dirty="0" smtClean="0"/>
              <a:t> – 756 , п. 1а 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«Разработать и представить на рассмотрение Совета при Президенте Российской Федерации по развитию физкультуры и спорта Всероссийский физкультурно-спортивный Комплекс – программную и нормативную основу физического воспитания граждан, предусматривающую требования к их физической подготовленности и соответствующие нормативы с учётом групп здоровья.»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928670"/>
          <a:ext cx="6182065" cy="5216652"/>
        </p:xfrm>
        <a:graphic>
          <a:graphicData uri="http://schemas.openxmlformats.org/drawingml/2006/table">
            <a:tbl>
              <a:tblPr/>
              <a:tblGrid>
                <a:gridCol w="3090710"/>
                <a:gridCol w="3091355"/>
              </a:tblGrid>
              <a:tr h="38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Нормативно-тестирующая часть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Спортивная часть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Блок нормативных требований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Блок видов испытаний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Оценка условий общего физического образования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Рекомендации недельным двигательным режимам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Оценка владения прикладными умениями и навыками.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Разрядные требования для различных видов многоборий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полиатлона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и других видов спорта, входящих в ЕВСК (в том числе национальные и этнические)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43240" y="214290"/>
            <a:ext cx="257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Комплекса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Ступени Комплекса.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«Играй и двигайся» 6-8 лет.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«Стартуют все» 9-10 лет.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«Смелые и ловкие» 11-12 лет.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«Олимпийские надежды» 13-15 лет.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«Сила и грация» 16-17 лет.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«Физическое совершенство» 18-29 лет.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«Радость в движении» 30-39 лет.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«Здоровое долголетие» 40-55 и старше.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14290"/>
            <a:ext cx="242889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0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Испытания (тесты) Комплекса.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Челночный бег 3х10 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Бег 30, 60,100 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Бег 1000, 1500, 2000, 3000 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Прыжок в длину с места, тройной прыжок в длину с места и прыжок в длину с разбега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Подтягивание на низкой (из виса лёжа) и высокой (из виса) перекладинах, рывок гири, сгибание и разгибание рук в упоре лёжа, поднимание туловища из положения лёжа на спине (за 1 минуту)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Наклон вперёд из положения стоя на полу или гимнастической скамье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Метание спортивного снаряда в цель и на дальность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Плавание 10, 15, 25, 50 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Бег на лыжах либо кросс по пересечённой местности 1, 2, 3, 5, 10 км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Стрельба из пневматической и электронной винтовки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Турпоход.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14290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04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472" y="214290"/>
            <a:ext cx="400052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05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1" y="34290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5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972" y="3429000"/>
            <a:ext cx="39052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8604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24 апреля 2012 г. На методическом совете школы была принята программа развития физкультуры и спорта, олимпийского образования: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 smtClean="0"/>
              <a:t>Спорт и физическая культура, как залог здорового образа жизни». </a:t>
            </a:r>
            <a:endParaRPr lang="ru-RU" sz="2000" dirty="0"/>
          </a:p>
        </p:txBody>
      </p:sp>
      <p:pic>
        <p:nvPicPr>
          <p:cNvPr id="3" name="Рисунок 2" descr="IMG_7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3000397" cy="417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7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786036"/>
            <a:ext cx="4572032" cy="32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87671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Концептуальными основами деятельности программы являются: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устойчивой системы спортивно-массовой работы в школе с целью воспитания талантливой молодёжи.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Противодействие через спортивную и спортивно-оздоровительную работу распространение асоциальных явлений в детской и молодёжной среде.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Обеспечение непрерывного физического воспитания учащихся на различных стадиях образования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3921124" cy="294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00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429000"/>
            <a:ext cx="3682997" cy="276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0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8604"/>
            <a:ext cx="407193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0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876"/>
            <a:ext cx="459154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418</Words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Проблемы и перспективы реализации Всероссийского физкультурно-спортивного Комплекса в МБОУ СОШ № 7 ЗАТО Углегорск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перспективы реализации Всероссийского физкультурно-спортивного Комплекса в МБОУ СОШ № 7 ЗАТО Углегорск</dc:title>
  <dc:creator>user</dc:creator>
  <cp:lastModifiedBy>user</cp:lastModifiedBy>
  <cp:revision>11</cp:revision>
  <dcterms:created xsi:type="dcterms:W3CDTF">2013-08-26T07:40:34Z</dcterms:created>
  <dcterms:modified xsi:type="dcterms:W3CDTF">2013-08-26T09:27:25Z</dcterms:modified>
</cp:coreProperties>
</file>