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9" r:id="rId5"/>
    <p:sldId id="268" r:id="rId6"/>
    <p:sldId id="265" r:id="rId7"/>
    <p:sldId id="260" r:id="rId8"/>
    <p:sldId id="261" r:id="rId9"/>
    <p:sldId id="262" r:id="rId10"/>
    <p:sldId id="25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365" y="692696"/>
            <a:ext cx="8229600" cy="1828800"/>
          </a:xfrm>
        </p:spPr>
        <p:txBody>
          <a:bodyPr/>
          <a:lstStyle/>
          <a:p>
            <a:r>
              <a:rPr lang="ru-RU" dirty="0" smtClean="0"/>
              <a:t>Реактивное движение</a:t>
            </a:r>
            <a:endParaRPr lang="ru-RU" dirty="0"/>
          </a:p>
        </p:txBody>
      </p:sp>
      <p:pic>
        <p:nvPicPr>
          <p:cNvPr id="1028" name="Picture 4" descr="http://www.cod.edu/People/Faculty/pruter/Horror/rock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821010" cy="2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1833" y="5157192"/>
            <a:ext cx="31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Выполнил преподаватель </a:t>
            </a:r>
          </a:p>
          <a:p>
            <a:pPr algn="r"/>
            <a:r>
              <a:rPr lang="ru-RU" sz="2000" dirty="0" smtClean="0"/>
              <a:t>КГБОУ СПО КСК</a:t>
            </a:r>
          </a:p>
          <a:p>
            <a:pPr algn="r"/>
            <a:r>
              <a:rPr lang="ru-RU" sz="2000" dirty="0" err="1" smtClean="0"/>
              <a:t>Коробкова</a:t>
            </a:r>
            <a:r>
              <a:rPr lang="ru-RU" sz="2000" dirty="0" smtClean="0"/>
              <a:t> </a:t>
            </a:r>
            <a:r>
              <a:rPr lang="ru-RU" sz="2000" u="sng" dirty="0" smtClean="0"/>
              <a:t>Г.П.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26867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Реактивное движение в природе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5652120" cy="577461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600" dirty="0">
                <a:solidFill>
                  <a:srgbClr val="FFC000"/>
                </a:solidFill>
              </a:rPr>
              <a:t> </a:t>
            </a:r>
            <a:endParaRPr lang="ru-RU" sz="1600" dirty="0" smtClean="0">
              <a:solidFill>
                <a:srgbClr val="FFC000"/>
              </a:solidFill>
            </a:endParaRP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Морской </a:t>
            </a:r>
            <a:r>
              <a:rPr lang="ru-RU" sz="2000" b="1" dirty="0">
                <a:solidFill>
                  <a:schemeClr val="bg1"/>
                </a:solidFill>
              </a:rPr>
              <a:t>гребешок</a:t>
            </a:r>
            <a:r>
              <a:rPr lang="ru-RU" sz="2000" b="1" dirty="0"/>
              <a:t> – обзавелся реактивным двигателем. Он энергично выбрасывает из раковины воду и пролетает расстояние, которое в 10-20 раз больше его собственной длины</a:t>
            </a:r>
            <a:r>
              <a:rPr lang="ru-RU" sz="2000" b="1" dirty="0" smtClean="0"/>
              <a:t>!</a:t>
            </a:r>
            <a:r>
              <a:rPr lang="ru-RU" sz="2000" dirty="0"/>
              <a:t> </a:t>
            </a:r>
            <a:endParaRPr lang="ru-RU" sz="2000" dirty="0" smtClean="0"/>
          </a:p>
          <a:p>
            <a:pPr marL="137160" indent="0" algn="just">
              <a:buNone/>
            </a:pP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Растение </a:t>
            </a:r>
            <a:r>
              <a:rPr lang="ru-RU" sz="2000" b="1" dirty="0">
                <a:solidFill>
                  <a:schemeClr val="bg1"/>
                </a:solidFill>
              </a:rPr>
              <a:t>под названием "бешеный огурец". </a:t>
            </a:r>
            <a:r>
              <a:rPr lang="ru-RU" sz="2000" dirty="0"/>
              <a:t>Стоит только слегка прикоснуться к созревшему плоду, похожему на огурец, как он отскакивает от плодоножки, а через образовавшееся отверстие из плода фонтаном со скоростью до 10 м/с вылетает жидкость с семенами. Сами огурцы при этом отлетают в противоположном направлении. Стреляет бешеный огурец (иначе его называют «дамский пистолет») более чем на 12 м.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074" name="Picture 2" descr="http://www.proektm.ru/gallery/seacomb/seacom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89" y="1124744"/>
            <a:ext cx="2818983" cy="18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креплен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89" y="3429000"/>
            <a:ext cx="2738244" cy="31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Реактивное движение в природе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978896" cy="547264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Осьминог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/>
              <a:t>развивает скорость до 50 км/час и это благодаря реактивной тяге. Он даже по суше может прогуляться, т.к. есть у него на этот случай запас воды за пазухой.</a:t>
            </a:r>
          </a:p>
          <a:p>
            <a:pPr algn="just"/>
            <a:r>
              <a:rPr lang="ru-RU" sz="2400" dirty="0">
                <a:solidFill>
                  <a:srgbClr val="FFC000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Кальмар</a:t>
            </a:r>
            <a:r>
              <a:rPr lang="ru-RU" sz="2400" dirty="0"/>
              <a:t> – самый крупный беспозвоночный обитатель океанских глубин передвигается по принципу реактивного движения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72980" y="3453213"/>
            <a:ext cx="3107216" cy="221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80" y="947359"/>
            <a:ext cx="3015208" cy="2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8" name="Picture 4" descr="http://900igr.net/datai/fizika/Tablitsy-po-fizike/0013-015-Reaktivnoe-dvizh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89365" cy="46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Закона сохранения импульса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700808"/>
            <a:ext cx="576064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Зако́н</a:t>
            </a:r>
            <a:r>
              <a:rPr lang="ru-RU" sz="2800" dirty="0" smtClean="0"/>
              <a:t> </a:t>
            </a:r>
            <a:r>
              <a:rPr lang="ru-RU" sz="2800" dirty="0" err="1" smtClean="0"/>
              <a:t>сохране́ния</a:t>
            </a:r>
            <a:r>
              <a:rPr lang="ru-RU" sz="2800" dirty="0" smtClean="0"/>
              <a:t> утверждает, что векторная сумма импульсов всех тел системы есть величина постоянная, если векторная сумма внешних сил, действующих на систему, равна нулю.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3200" b="1" baseline="-25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l-GR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ν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01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 m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l-GR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ν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02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m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el-GR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ν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 m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l-GR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ν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l-GR" sz="3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7" name="Picture 8" descr="j0215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6033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4043E-6 L 0.74723 -0.401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-20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применения закона сохранения импульса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44091"/>
            <a:ext cx="552636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b="1" dirty="0"/>
              <a:t>Закон строго выполняется в явлениях отдачи при выстреле, </a:t>
            </a:r>
            <a:endParaRPr lang="ru-RU" alt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явлении </a:t>
            </a:r>
            <a:r>
              <a:rPr lang="ru-RU" altLang="ru-RU" sz="2400" b="1" dirty="0"/>
              <a:t>реактивного движения, взрывных явлениях и явлениях столкновения тел.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при </a:t>
            </a:r>
            <a:r>
              <a:rPr lang="ru-RU" altLang="ru-RU" sz="2400" b="1" dirty="0"/>
              <a:t>расчетах скоростей тел при взрывах и соударениях; </a:t>
            </a:r>
            <a:endParaRPr lang="ru-RU" alt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при </a:t>
            </a:r>
            <a:r>
              <a:rPr lang="ru-RU" altLang="ru-RU" sz="2400" b="1" dirty="0"/>
              <a:t>расчетах реактивных аппаратов; в военной промышленности при проектировании оружия; </a:t>
            </a:r>
            <a:endParaRPr lang="ru-RU" altLang="ru-RU" sz="2400" b="1" dirty="0" smtClean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в </a:t>
            </a:r>
            <a:r>
              <a:rPr lang="ru-RU" altLang="ru-RU" sz="2400" b="1" dirty="0"/>
              <a:t>технике - при забивании свай, ковке металлов и т.д.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97" y="1546592"/>
            <a:ext cx="3051590" cy="4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/>
              <a:t>Большое значение закон сохранения импульса имеет для исследования реактивного движения. Под </a:t>
            </a:r>
            <a:r>
              <a:rPr lang="ru-RU" dirty="0">
                <a:solidFill>
                  <a:srgbClr val="FFC000"/>
                </a:solidFill>
              </a:rPr>
              <a:t>реактивным движением </a:t>
            </a:r>
            <a:r>
              <a:rPr lang="ru-RU" dirty="0"/>
              <a:t>понимают движение тела, возникающее при отделении некоторой его части с определенной скоростью относительно него, например при истечении продуктов сгорания из сопла реактивного летательного аппарата. При этом появляется так называемая реактивная сила, толкающая тело.</a:t>
            </a:r>
          </a:p>
        </p:txBody>
      </p:sp>
      <p:pic>
        <p:nvPicPr>
          <p:cNvPr id="2050" name="Picture 2" descr="http://xn--h1adlho.xn--g1ababalj7azb.xn--p1ai/images/Mehanika/reaktiv_dvij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839194" cy="20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ysik.ucoz.ru/_ph/3/209224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45" y="235912"/>
            <a:ext cx="6899920" cy="51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9024" y="5517232"/>
            <a:ext cx="6899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В основу возникновения реактивной тяги положен закон сохранения импульса.</a:t>
            </a:r>
          </a:p>
        </p:txBody>
      </p:sp>
    </p:spTree>
    <p:extLst>
      <p:ext uri="{BB962C8B-B14F-4D97-AF65-F5344CB8AC3E}">
        <p14:creationId xmlns:p14="http://schemas.microsoft.com/office/powerpoint/2010/main" val="3719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дпись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5941"/>
            <a:ext cx="2276001" cy="22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80728"/>
            <a:ext cx="30243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Циолковский Константин Эдуардович</a:t>
            </a:r>
          </a:p>
          <a:p>
            <a:r>
              <a:rPr lang="ru-RU" sz="2000" dirty="0" smtClean="0"/>
              <a:t>(1857—1935) — русский ученый и изобретатель в об­ласти аэродинамики, </a:t>
            </a:r>
            <a:r>
              <a:rPr lang="ru-RU" sz="2000" dirty="0" err="1" smtClean="0"/>
              <a:t>ракетодинамики</a:t>
            </a:r>
            <a:r>
              <a:rPr lang="ru-RU" sz="2000" dirty="0" smtClean="0"/>
              <a:t>, теории са­молета и дирижабля; основоположник современной космонавтики. </a:t>
            </a:r>
          </a:p>
          <a:p>
            <a:r>
              <a:rPr lang="ru-RU" sz="2000" dirty="0" smtClean="0"/>
              <a:t>Он первый показал возможность до­стижения космических скоростей и высказал идею создания околоземных станций.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87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Основоположник космонавтики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7840" y="1059917"/>
            <a:ext cx="36641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К. Э. Циолковскому принадлежит также идея приме­нения многоступенчатых ракет. </a:t>
            </a:r>
            <a:endParaRPr lang="ru-RU" sz="2000" dirty="0" smtClean="0"/>
          </a:p>
          <a:p>
            <a:r>
              <a:rPr lang="ru-RU" sz="2000" dirty="0" smtClean="0"/>
              <a:t>Отдельные </a:t>
            </a:r>
            <a:r>
              <a:rPr lang="ru-RU" sz="2000" dirty="0"/>
              <a:t>ступени, из ко­торых составлена ракета, снабжаются собственными дви­гателями и запасом топлива.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мере сгорания топлива каждая очередная ступень отделяется от ракеты. </a:t>
            </a:r>
            <a:endParaRPr lang="ru-RU" sz="2000" dirty="0" smtClean="0"/>
          </a:p>
          <a:p>
            <a:r>
              <a:rPr lang="ru-RU" sz="2000" dirty="0" smtClean="0"/>
              <a:t>Поэтому </a:t>
            </a:r>
            <a:r>
              <a:rPr lang="ru-RU" sz="2000" dirty="0"/>
              <a:t>в дальнейшем на ускорение корпуса этой ступени и ее двигателя топливо не расходуется.</a:t>
            </a:r>
          </a:p>
        </p:txBody>
      </p:sp>
      <p:pic>
        <p:nvPicPr>
          <p:cNvPr id="7" name="Picture 2" descr="http://xn--h1adlho.xn--g1ababalj7azb.xn--p1ai/images/Mehanika/reaktiv_dvij/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15" y="4221088"/>
            <a:ext cx="13144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71600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настоящее время в связи с освоением космического пространства получили широкое распространение реактивные </a:t>
            </a:r>
            <a:endParaRPr lang="ru-RU" sz="2400" dirty="0" smtClean="0"/>
          </a:p>
          <a:p>
            <a:pPr algn="just"/>
            <a:r>
              <a:rPr lang="ru-RU" sz="2400" dirty="0" smtClean="0"/>
              <a:t>дви­гатели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Применяются </a:t>
            </a:r>
            <a:r>
              <a:rPr lang="ru-RU" sz="2400" dirty="0"/>
              <a:t>они также в метеорологических и военных ра­кетах различного радиуса дейст­вия. Все современные скоростные самолеты оснащены реактивными двигателями.</a:t>
            </a:r>
          </a:p>
        </p:txBody>
      </p:sp>
      <p:pic>
        <p:nvPicPr>
          <p:cNvPr id="4098" name="Picture 2" descr="http://xn--h1adlho.xn--g1ababalj7azb.xn--p1ai/images/Mehanika/reaktiv_dvij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786372" cy="26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Реактивные двигатели.</a:t>
            </a:r>
          </a:p>
        </p:txBody>
      </p:sp>
    </p:spTree>
    <p:extLst>
      <p:ext uri="{BB962C8B-B14F-4D97-AF65-F5344CB8AC3E}">
        <p14:creationId xmlns:p14="http://schemas.microsoft.com/office/powerpoint/2010/main" val="26551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Сужение камеры сгорания (сопла) приводит к увели­чению скорости истечения продуктов сгорания, так как через меньшее поперечное сечение в единицу времени дол­жен пройти газ той же массы, что и через большее попереч­ное сечение. Движение ракеты — это пример движения тела с пере­менной массой. Для расчета ее ско­рости используют не второй закон Ньютона, а закон сохранения им­пульса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://festival.1september.ru/articles/311244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2" y="764704"/>
            <a:ext cx="2807356" cy="48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74004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Применяются также ракетные двигатели, работающие на жидком топливе. В жидкостно-реактивных двигателях (ЖРД) в качестве горю­чего можно использовать керосин, бензин, спирт, анилин, жидкий во­дород и др., а в качестве окислите­ля, необходимого для горения, — жидкий кислород, азотную кисло­ту, жидкий фтор, перекись водоро­да и др. </a:t>
            </a:r>
            <a:endParaRPr lang="ru-RU" sz="2000" dirty="0" smtClean="0"/>
          </a:p>
          <a:p>
            <a:r>
              <a:rPr lang="ru-RU" sz="2000" dirty="0" smtClean="0"/>
              <a:t>Горючее </a:t>
            </a:r>
            <a:r>
              <a:rPr lang="ru-RU" sz="2000" dirty="0"/>
              <a:t>и окислитель хранятся отдельно в спе­циальных баках и с помощью насосов подаются в камеру сгорания, где температура повышается до 3000 °С, а давле­ние — до 50 </a:t>
            </a:r>
            <a:r>
              <a:rPr lang="ru-RU" sz="2000" dirty="0" err="1"/>
              <a:t>атм</a:t>
            </a:r>
            <a:r>
              <a:rPr lang="ru-RU" sz="2000" dirty="0"/>
              <a:t> (рис. 3). </a:t>
            </a:r>
          </a:p>
        </p:txBody>
      </p:sp>
      <p:pic>
        <p:nvPicPr>
          <p:cNvPr id="3" name="Picture 2" descr="http://xn--h1adlho.xn--g1ababalj7azb.xn--p1ai/images/Mehanika/reaktiv_dvij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2809"/>
            <a:ext cx="2088232" cy="28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00-bal.ru/pars_docs/refs/39/38012/38012_html_m514d63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870176" cy="14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465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Реактивное движение</vt:lpstr>
      <vt:lpstr>Закона сохранения импульса</vt:lpstr>
      <vt:lpstr>Примеры применения закона сохранения импульса </vt:lpstr>
      <vt:lpstr>Презентация PowerPoint</vt:lpstr>
      <vt:lpstr>Презентация PowerPoint</vt:lpstr>
      <vt:lpstr>Основоположник космонавтики</vt:lpstr>
      <vt:lpstr>Реактивные двигатели.</vt:lpstr>
      <vt:lpstr>Презентация PowerPoint</vt:lpstr>
      <vt:lpstr>Презентация PowerPoint</vt:lpstr>
      <vt:lpstr>Реактивное движение в природе </vt:lpstr>
      <vt:lpstr>Реактивное движение в природе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Реактивное движение</dc:title>
  <dc:creator>User</dc:creator>
  <cp:lastModifiedBy>User</cp:lastModifiedBy>
  <cp:revision>16</cp:revision>
  <dcterms:created xsi:type="dcterms:W3CDTF">2013-12-13T09:08:47Z</dcterms:created>
  <dcterms:modified xsi:type="dcterms:W3CDTF">2013-12-14T23:37:32Z</dcterms:modified>
</cp:coreProperties>
</file>