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4066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 задач по теме: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«Основы МКТ»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3789040"/>
            <a:ext cx="1539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endParaRPr lang="ru-RU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013176"/>
            <a:ext cx="3293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Лучина Татьяна Владиславовна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физики МБОУ лицей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7406640" cy="77934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Физический диктант: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196752"/>
          <a:ext cx="7776864" cy="537534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88432"/>
                <a:gridCol w="3888432"/>
              </a:tblGrid>
              <a:tr h="43758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589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1.Тепловое равновесие тел характеризует: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А)Температура    Б) объем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В) Давление         Г) масса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arenR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точки зрения физики можно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измерять температуру: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А) макроскопических тел 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Б) атомов      В) Электронов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Г) молекул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58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2) Температуре 27 С соответствует абсолютная температура: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А) – 300 К            Б) -246 К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В)  210 К               Г) 300 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2) Температуре - 27 С соответствует абсолютная температура: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А) – 300 К            Б) -246 К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В)  246 К               Г) 300 К</a:t>
                      </a:r>
                    </a:p>
                  </a:txBody>
                  <a:tcPr/>
                </a:tc>
              </a:tr>
              <a:tr h="43758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3) Как изменится средняя кинетическая энергия молекул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ид.газа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 увеличении абсолютной температуры в 4 раза: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 уменьшилась в 2 раза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уменьшилась в 4 раза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увеличилась в 2 раза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Г) увеличилась в 4 раза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3) В закрытом сосуде абсолютная температура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ид.газа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уменьшилась в 4 раза. Давление при этом: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А) не изменилось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уменьшилась в 4 раза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уменьшилась в 2 раза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Г) увеличилась в 4 раза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Физический диктант: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450" y="1341438"/>
          <a:ext cx="7497764" cy="42367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48882"/>
                <a:gridCol w="3748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Запишите формулу: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 количество вещества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средняя квадратичная скорость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давление газа (основное уравнение МКТ)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4)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Запишите формулу: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А)молярная масса вещества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средняя кинетическая энергия движения молекул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 связь давления с абсолютной температурой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5) Сравните объемы,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плотности и концентрации 1 моль кислорода и 1 моль азота: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         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1) равны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el-G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2) у азота меньше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3) у азота больше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5) Сравните молярные массы, плотности и объемы 1 моль водорода и 1 моль гелия: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1) равны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el-G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2) у гелия меньше</a:t>
                      </a: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3) у гелия больше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\Downloads\ris1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3456384" cy="1931895"/>
          </a:xfrm>
          <a:prstGeom prst="rect">
            <a:avLst/>
          </a:prstGeom>
          <a:noFill/>
        </p:spPr>
      </p:pic>
      <p:pic>
        <p:nvPicPr>
          <p:cNvPr id="1027" name="Picture 3" descr="C:\Users\us\Downloads\tk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456384" cy="3015143"/>
          </a:xfrm>
          <a:prstGeom prst="rect">
            <a:avLst/>
          </a:prstGeom>
          <a:noFill/>
        </p:spPr>
      </p:pic>
      <p:pic>
        <p:nvPicPr>
          <p:cNvPr id="1028" name="Picture 4" descr="C:\Users\us\Downloads\tk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708920"/>
            <a:ext cx="3436012" cy="2977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по группам: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Сколько молей серной кислоты имеют массу 1 кг?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2. Какова температура газа при давлении 414 Па и концентрации молекул 1·10²³ 1/ м </a:t>
            </a:r>
            <a:r>
              <a:rPr lang="ru-RU" sz="35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³ (k=1,38·10</a:t>
            </a:r>
            <a:r>
              <a:rPr lang="ru-RU" sz="35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²³ Дж/К)?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3.Вычислите среднюю квадратичную скорость молекул азота при 0°C.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4. При температуре 300 К плотность газа 1,2 кг/м</a:t>
            </a:r>
            <a:r>
              <a:rPr lang="ru-RU" sz="35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а средняя квадратичная скорость молекул 500 м/с. Определите  концентрацию молекул.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Закон Дальтона-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английский химик в 1809 г.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\Downloads\dalton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3856914" cy="43050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43651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Дальтона утверждает, что общее давление всех газов вместе взятых равно сумме парциальных давлений каждого газа в отдельности.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52" name="Picture 4" descr="http://rudocs.exdat.com/pars_docs/tw_refs/373/372867/372867_html_7d4d6b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1944216" cy="2681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сосуде при температуре 100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 давлении 40 кПа находится 2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смеси кислорода и сернистого газа (SO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Масса сернистого газа 0.8 кг. Определить парциальное давление компонентов смеси и среднюю молярную массу. Относительная атомная масса серы равна 32.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92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65-66  вопросы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Конспект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417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Решение задач по теме:  «Основы МКТ»</vt:lpstr>
      <vt:lpstr>Физический диктант:</vt:lpstr>
      <vt:lpstr>Физический диктант:</vt:lpstr>
      <vt:lpstr>Слайд 4</vt:lpstr>
      <vt:lpstr>Работа по группам:</vt:lpstr>
      <vt:lpstr>Закон Дальтона- английский химик в 1809 г.</vt:lpstr>
      <vt:lpstr>Слайд 7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диктант:</dc:title>
  <dc:creator>us</dc:creator>
  <cp:lastModifiedBy>us</cp:lastModifiedBy>
  <cp:revision>17</cp:revision>
  <dcterms:created xsi:type="dcterms:W3CDTF">2013-12-11T18:40:40Z</dcterms:created>
  <dcterms:modified xsi:type="dcterms:W3CDTF">2013-12-15T05:41:27Z</dcterms:modified>
</cp:coreProperties>
</file>