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64" r:id="rId4"/>
    <p:sldId id="263" r:id="rId5"/>
    <p:sldId id="265" r:id="rId6"/>
    <p:sldId id="258" r:id="rId7"/>
    <p:sldId id="266" r:id="rId8"/>
    <p:sldId id="259" r:id="rId9"/>
    <p:sldId id="267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65"/>
    <a:srgbClr val="FFFFCC"/>
    <a:srgbClr val="339966"/>
    <a:srgbClr val="00CC00"/>
    <a:srgbClr val="009900"/>
    <a:srgbClr val="003300"/>
    <a:srgbClr val="99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7" y="6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A0A931-1710-427E-BF59-5A8B1FBC9D6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62E88-236E-4AC7-BCEF-58F6D2C833F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07809-6295-4776-B76C-EB4D9F65105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5A04-A111-478E-82F0-A36284E10AD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86AE9-8B87-4F11-B214-1C571C25C78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0F137-B1CB-429D-BC22-FD30514463C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002F2-0B86-428E-AC02-4E3347064EC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53560-43E1-4CF0-BEB8-6F425F78FEC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A40BF-16C2-4A94-B03B-713788DB917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F054B-74F4-4B1A-B42A-AD144C627CC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477E-7C75-4166-B36F-54E7A7EE456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0FF39316-148A-4DB4-A9B6-C06B6A036AE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97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Решение задач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357563"/>
            <a:ext cx="65532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>
                <a:solidFill>
                  <a:schemeClr val="tx2"/>
                </a:solidFill>
              </a:rPr>
              <a:t>Закон Ома, соединение проводников</a:t>
            </a:r>
          </a:p>
          <a:p>
            <a:pPr>
              <a:lnSpc>
                <a:spcPct val="80000"/>
              </a:lnSpc>
            </a:pPr>
            <a:endParaRPr lang="ru-RU"/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endParaRPr lang="ru-RU" sz="1400"/>
          </a:p>
          <a:p>
            <a:pPr algn="r">
              <a:lnSpc>
                <a:spcPct val="80000"/>
              </a:lnSpc>
            </a:pPr>
            <a:r>
              <a:rPr lang="ru-RU" sz="900"/>
              <a:t>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95513" y="5045075"/>
            <a:ext cx="655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chemeClr val="tx2"/>
                </a:solidFill>
              </a:rPr>
              <a:t>Солдатова Е. В., учитель физики</a:t>
            </a:r>
          </a:p>
          <a:p>
            <a:pPr algn="r"/>
            <a:r>
              <a:rPr lang="ru-RU" sz="2400">
                <a:solidFill>
                  <a:schemeClr val="tx2"/>
                </a:solidFill>
              </a:rPr>
              <a:t>МАОУ «Гимназия им. Н. В. Пушкова»</a:t>
            </a:r>
          </a:p>
          <a:p>
            <a:pPr algn="ctr"/>
            <a:endParaRPr lang="ru-RU" sz="2400">
              <a:solidFill>
                <a:schemeClr val="tx2"/>
              </a:solidFill>
            </a:endParaRPr>
          </a:p>
          <a:p>
            <a:pPr algn="ctr"/>
            <a:r>
              <a:rPr lang="ru-RU" sz="2400">
                <a:solidFill>
                  <a:schemeClr val="tx2"/>
                </a:solidFill>
              </a:rPr>
              <a:t>г. Троицк, 2012г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115888"/>
            <a:ext cx="8229600" cy="1139825"/>
          </a:xfrm>
        </p:spPr>
        <p:txBody>
          <a:bodyPr/>
          <a:lstStyle/>
          <a:p>
            <a:r>
              <a:rPr lang="ru-RU"/>
              <a:t>Техническая задача со схемой</a:t>
            </a:r>
          </a:p>
        </p:txBody>
      </p:sp>
      <p:pic>
        <p:nvPicPr>
          <p:cNvPr id="14343" name="Picture 7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836613"/>
            <a:ext cx="5832475" cy="517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28588"/>
            <a:ext cx="8229600" cy="1139825"/>
          </a:xfrm>
        </p:spPr>
        <p:txBody>
          <a:bodyPr/>
          <a:lstStyle/>
          <a:p>
            <a:r>
              <a:rPr lang="ru-RU"/>
              <a:t>Домашнее задание</a:t>
            </a:r>
          </a:p>
        </p:txBody>
      </p:sp>
      <p:pic>
        <p:nvPicPr>
          <p:cNvPr id="16537" name="Picture 153"/>
          <p:cNvPicPr>
            <a:picLocks noChangeAspect="1" noChangeArrowheads="1"/>
          </p:cNvPicPr>
          <p:nvPr/>
        </p:nvPicPr>
        <p:blipFill>
          <a:blip r:embed="rId2" cstate="print"/>
          <a:srcRect l="7224" t="19206" r="64149" b="28386"/>
          <a:stretch>
            <a:fillRect/>
          </a:stretch>
        </p:blipFill>
        <p:spPr bwMode="auto">
          <a:xfrm>
            <a:off x="900113" y="908050"/>
            <a:ext cx="7416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43211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1</a:t>
            </a:r>
            <a:r>
              <a:rPr lang="en-US" sz="2000" b="1"/>
              <a:t> </a:t>
            </a:r>
            <a:r>
              <a:rPr lang="ru-RU" sz="2000" b="1"/>
              <a:t>вариант. </a:t>
            </a:r>
          </a:p>
          <a:p>
            <a:r>
              <a:rPr lang="ru-RU" sz="2000"/>
              <a:t>Задание №1.На каком из рисунков три резистора соединены последовательно друг с другом и два параллельно друг другу?</a:t>
            </a:r>
          </a:p>
          <a:p>
            <a:endParaRPr lang="ru-RU" sz="2000"/>
          </a:p>
          <a:p>
            <a:r>
              <a:rPr lang="ru-RU" sz="2000"/>
              <a:t>1) на обоих</a:t>
            </a:r>
          </a:p>
          <a:p>
            <a:r>
              <a:rPr lang="ru-RU" sz="2000"/>
              <a:t>2) ни на одном</a:t>
            </a:r>
          </a:p>
          <a:p>
            <a:r>
              <a:rPr lang="ru-RU" sz="2000"/>
              <a:t>3) только на первом</a:t>
            </a:r>
          </a:p>
          <a:p>
            <a:r>
              <a:rPr lang="ru-RU" sz="2000"/>
              <a:t>4) только на втором</a:t>
            </a:r>
          </a:p>
        </p:txBody>
      </p:sp>
      <p:pic>
        <p:nvPicPr>
          <p:cNvPr id="7175" name="Picture 7" descr="амперметр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498850"/>
            <a:ext cx="26273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амперметр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502025"/>
            <a:ext cx="26241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692275" y="6308725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Рис.1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64163" y="63087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Рис.2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859338" y="404813"/>
            <a:ext cx="42846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2 вариант</a:t>
            </a:r>
          </a:p>
          <a:p>
            <a:r>
              <a:rPr lang="ru-RU" sz="2000"/>
              <a:t>Задание №1.На каком из рисунков три резистора соединены параллельно друг  другу и два последовательно друг с  другом?</a:t>
            </a:r>
          </a:p>
          <a:p>
            <a:endParaRPr lang="ru-RU" sz="2000"/>
          </a:p>
          <a:p>
            <a:r>
              <a:rPr lang="ru-RU" sz="2000"/>
              <a:t>1) на обоих</a:t>
            </a:r>
          </a:p>
          <a:p>
            <a:r>
              <a:rPr lang="ru-RU" sz="2000"/>
              <a:t>2) ни на одном</a:t>
            </a:r>
          </a:p>
          <a:p>
            <a:r>
              <a:rPr lang="ru-RU" sz="2000"/>
              <a:t>3) только на первом</a:t>
            </a:r>
          </a:p>
          <a:p>
            <a:r>
              <a:rPr lang="ru-RU" sz="2000"/>
              <a:t>4) только на втором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3850" y="33575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Вариант 2</a:t>
            </a: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1835150" y="3213100"/>
            <a:ext cx="5832475" cy="3384550"/>
            <a:chOff x="249" y="300"/>
            <a:chExt cx="4853" cy="3901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231" t="49463" r="65257" b="19514"/>
            <a:stretch>
              <a:fillRect/>
            </a:stretch>
          </p:blipFill>
          <p:spPr bwMode="auto">
            <a:xfrm>
              <a:off x="249" y="300"/>
              <a:ext cx="4853" cy="2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7225" t="14014" r="64142" b="57195"/>
            <a:stretch>
              <a:fillRect/>
            </a:stretch>
          </p:blipFill>
          <p:spPr bwMode="auto">
            <a:xfrm>
              <a:off x="249" y="2432"/>
              <a:ext cx="4673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5" t="27312" r="64290" b="30048"/>
          <a:stretch>
            <a:fillRect/>
          </a:stretch>
        </p:blipFill>
        <p:spPr bwMode="auto">
          <a:xfrm>
            <a:off x="1908175" y="333375"/>
            <a:ext cx="5616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Вариант 1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292725" y="2420938"/>
            <a:ext cx="2159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I</a:t>
            </a:r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55650" y="1268413"/>
            <a:ext cx="76327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Задание №3</a:t>
            </a:r>
          </a:p>
          <a:p>
            <a:pPr>
              <a:spcBef>
                <a:spcPct val="50000"/>
              </a:spcBef>
            </a:pPr>
            <a:r>
              <a:rPr lang="ru-RU"/>
              <a:t>У Вас два резистора по 3 Ома каждый, и один резистор на 6 Ом. Как их надо соединить в цепь, чтобы получить общее сопротивление 7,5 Ом?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5650" y="29972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Вариант 2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84213" y="76517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Вариант 1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827088" y="3500438"/>
            <a:ext cx="72739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Задание №3</a:t>
            </a:r>
          </a:p>
          <a:p>
            <a:pPr>
              <a:spcBef>
                <a:spcPct val="50000"/>
              </a:spcBef>
            </a:pPr>
            <a:r>
              <a:rPr lang="ru-RU"/>
              <a:t>У Вас два резистора по 3 Ома каждый, и один резистор на 6 Ом. Как их надо соединить в цепь, чтобы получить общее сопротивление 5 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976937"/>
          </a:xfrm>
          <a:solidFill>
            <a:srgbClr val="339966"/>
          </a:solidFill>
        </p:spPr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 l="7224" t="27312" r="64148" b="20264"/>
          <a:stretch>
            <a:fillRect/>
          </a:stretch>
        </p:blipFill>
        <p:spPr bwMode="auto">
          <a:xfrm>
            <a:off x="395288" y="333375"/>
            <a:ext cx="83534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  <a:solidFill>
            <a:srgbClr val="009E57"/>
          </a:solid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4650" y="115888"/>
            <a:ext cx="8229600" cy="1139825"/>
          </a:xfrm>
        </p:spPr>
        <p:txBody>
          <a:bodyPr/>
          <a:lstStyle/>
          <a:p>
            <a:r>
              <a:rPr lang="ru-RU"/>
              <a:t>Графическая задача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900113" y="6021388"/>
            <a:ext cx="5256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900113" y="908050"/>
            <a:ext cx="0" cy="5113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2499" name="Group 211"/>
          <p:cNvGraphicFramePr>
            <a:graphicFrameLocks noGrp="1"/>
          </p:cNvGraphicFramePr>
          <p:nvPr/>
        </p:nvGraphicFramePr>
        <p:xfrm>
          <a:off x="900113" y="1147763"/>
          <a:ext cx="5184775" cy="4876800"/>
        </p:xfrm>
        <a:graphic>
          <a:graphicData uri="http://schemas.openxmlformats.org/drawingml/2006/table">
            <a:tbl>
              <a:tblPr/>
              <a:tblGrid>
                <a:gridCol w="519112"/>
                <a:gridCol w="517525"/>
                <a:gridCol w="519113"/>
                <a:gridCol w="517525"/>
                <a:gridCol w="519112"/>
                <a:gridCol w="519113"/>
                <a:gridCol w="517525"/>
                <a:gridCol w="519112"/>
                <a:gridCol w="517525"/>
                <a:gridCol w="51911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96" name="Text Box 208"/>
          <p:cNvSpPr txBox="1">
            <a:spLocks noChangeArrowheads="1"/>
          </p:cNvSpPr>
          <p:nvPr/>
        </p:nvSpPr>
        <p:spPr bwMode="auto">
          <a:xfrm>
            <a:off x="827088" y="609282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     </a:t>
            </a:r>
            <a:r>
              <a:rPr lang="en-US"/>
              <a:t>                                                                U, </a:t>
            </a:r>
            <a:r>
              <a:rPr lang="ru-RU"/>
              <a:t>В</a:t>
            </a:r>
          </a:p>
        </p:txBody>
      </p:sp>
      <p:sp>
        <p:nvSpPr>
          <p:cNvPr id="12497" name="Text Box 209"/>
          <p:cNvSpPr txBox="1">
            <a:spLocks noChangeArrowheads="1"/>
          </p:cNvSpPr>
          <p:nvPr/>
        </p:nvSpPr>
        <p:spPr bwMode="auto">
          <a:xfrm>
            <a:off x="323850" y="9810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I, </a:t>
            </a:r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5899150"/>
          </a:xfrm>
          <a:solidFill>
            <a:srgbClr val="00A85C"/>
          </a:solid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343</TotalTime>
  <Words>204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Times New Roman</vt:lpstr>
      <vt:lpstr>Wingdings</vt:lpstr>
      <vt:lpstr>Край</vt:lpstr>
      <vt:lpstr>Решение задач</vt:lpstr>
      <vt:lpstr>Слайд 2</vt:lpstr>
      <vt:lpstr>Слайд 3</vt:lpstr>
      <vt:lpstr>Слайд 4</vt:lpstr>
      <vt:lpstr>Слайд 5</vt:lpstr>
      <vt:lpstr>Слайд 6</vt:lpstr>
      <vt:lpstr>Слайд 7</vt:lpstr>
      <vt:lpstr>Графическая задача</vt:lpstr>
      <vt:lpstr>Слайд 9</vt:lpstr>
      <vt:lpstr>Техническая задача со схемой</vt:lpstr>
      <vt:lpstr>Домашнее задание</vt:lpstr>
    </vt:vector>
  </TitlesOfParts>
  <Company>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</dc:title>
  <dc:creator>Солдатова Елена Васильевна</dc:creator>
  <cp:lastModifiedBy>ЕВас</cp:lastModifiedBy>
  <cp:revision>7</cp:revision>
  <dcterms:created xsi:type="dcterms:W3CDTF">2012-02-20T06:18:56Z</dcterms:created>
  <dcterms:modified xsi:type="dcterms:W3CDTF">2013-12-15T10:50:43Z</dcterms:modified>
</cp:coreProperties>
</file>