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7" d="100"/>
          <a:sy n="57" d="100"/>
        </p:scale>
        <p:origin x="-6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71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17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536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591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2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32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0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820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713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49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080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741F1-48EE-47A8-A1A3-7A31DA81D6E8}" type="datetimeFigureOut">
              <a:rPr lang="ru-RU" smtClean="0"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EB4AE-18DD-435A-98BB-7DC64C53E6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87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Олимпийский </a:t>
            </a:r>
            <a:br>
              <a:rPr lang="ru-RU" sz="6600" b="1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6600" b="1" dirty="0" smtClean="0">
                <a:ln w="28575">
                  <a:solidFill>
                    <a:srgbClr val="FF0000"/>
                  </a:solidFill>
                  <a:prstDash val="solid"/>
                  <a:miter lim="800000"/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кроссворд</a:t>
            </a:r>
            <a:endParaRPr lang="ru-RU" sz="6600" b="1" dirty="0">
              <a:ln w="28575">
                <a:solidFill>
                  <a:srgbClr val="FF0000"/>
                </a:solidFill>
                <a:prstDash val="solid"/>
                <a:miter lim="800000"/>
              </a:ln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3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Arial Black" pitchFamily="34" charset="0"/>
              </a:rPr>
              <a:t>8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. Кто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десять километров,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Качая в такт рукой,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Бежит быстрее ветра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Согнувшись кочергой?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7688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7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70C0"/>
                </a:solidFill>
                <a:latin typeface="Arial Black" pitchFamily="34" charset="0"/>
              </a:rPr>
              <a:t>9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. Две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курносые спортсменки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В даль бегут, за ними ленты, 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Развеваясь на бегу, 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Остаются на снегу.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9309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42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10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. По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склону, спортсмены,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Быстрее трамвая,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Съезжают на лыжах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Флажки огибая.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95953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83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11. Любой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болельщик удивится –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Шайба умчалась за границу.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Что объявится судьёй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В ситуации такой?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39773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7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olga\Desktop\все для презентаций\спорт анимашки\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111" y="3429000"/>
            <a:ext cx="2178160" cy="27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olga\Desktop\все для презентаций\смайлы анимашки\смайлик гуд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D7A"/>
              </a:clrFrom>
              <a:clrTo>
                <a:srgbClr val="FFFD7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3517"/>
            <a:ext cx="3783699" cy="316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77665" y="332656"/>
            <a:ext cx="40543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3500000" scaled="1"/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Молодцы!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 rot="16200000">
            <a:off x="3915532" y="1474446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427984" y="1474446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 rot="16200000">
            <a:off x="4932040" y="147743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 rot="16200000">
            <a:off x="5436096" y="147743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 rot="16200000">
            <a:off x="3411476" y="1477431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 rot="16200000">
            <a:off x="2403364" y="1474447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 rot="16200000">
            <a:off x="2907420" y="1474448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1476" y="1986392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11476" y="3498560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11476" y="2490448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11476" y="5010728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11476" y="2994504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11476" y="4002616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1476" y="4506672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11476" y="5514784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1476" y="6018840"/>
            <a:ext cx="5040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/>
              <a:t>т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94182" y="601884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87483" y="602041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427984" y="5514784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15532" y="5514784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932040" y="5516354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451285" y="5516354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85342" y="502030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955341" y="5524359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403364" y="502030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907420" y="502030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913742" y="450667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955341" y="452386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451285" y="452535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932040" y="452535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427984" y="452535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915532" y="4516929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459397" y="453377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409686" y="450667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913742" y="4002616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963453" y="453377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467509" y="453987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09686" y="4002616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51285" y="400928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947229" y="401287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40795" y="400928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27770" y="4012873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956212" y="400928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891539" y="349856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949876" y="3508817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445820" y="349856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927770" y="349856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1899308" y="350400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387483" y="3498560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56177" y="3497277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885836" y="299322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1865907" y="2993221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369963" y="2994504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1356343" y="299994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952121" y="301464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427984" y="299994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922920" y="299994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905612" y="248916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09686" y="248916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905630" y="248916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431826" y="2495889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3917797" y="2495889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894182" y="197850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1356343" y="197649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867146" y="197649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376277" y="1976495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440795" y="197850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3917797" y="1986392"/>
            <a:ext cx="504056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73" name="Десятиугольник 72"/>
          <p:cNvSpPr/>
          <p:nvPr/>
        </p:nvSpPr>
        <p:spPr>
          <a:xfrm>
            <a:off x="3350049" y="988753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  <a:hlinkClick r:id="rId2" action="ppaction://hlinksldjump"/>
              </a:rPr>
              <a:t>1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5" name="Десятиугольник 74"/>
          <p:cNvSpPr/>
          <p:nvPr/>
        </p:nvSpPr>
        <p:spPr>
          <a:xfrm>
            <a:off x="1762489" y="1456364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3" action="ppaction://hlinksldjump"/>
              </a:rPr>
              <a:t>2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6" name="Десятиугольник 75"/>
          <p:cNvSpPr/>
          <p:nvPr/>
        </p:nvSpPr>
        <p:spPr>
          <a:xfrm>
            <a:off x="729434" y="1942056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4" action="ppaction://hlinksldjump"/>
              </a:rPr>
              <a:t>3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7" name="Десятиугольник 76"/>
          <p:cNvSpPr/>
          <p:nvPr/>
        </p:nvSpPr>
        <p:spPr>
          <a:xfrm>
            <a:off x="1294916" y="2499630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5" action="ppaction://hlinksldjump"/>
              </a:rPr>
              <a:t>4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8" name="Десятиугольник 77"/>
          <p:cNvSpPr/>
          <p:nvPr/>
        </p:nvSpPr>
        <p:spPr>
          <a:xfrm>
            <a:off x="729433" y="2973724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6" action="ppaction://hlinksldjump"/>
              </a:rPr>
              <a:t>5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9" name="Десятиугольник 78"/>
          <p:cNvSpPr/>
          <p:nvPr/>
        </p:nvSpPr>
        <p:spPr>
          <a:xfrm>
            <a:off x="1258433" y="3497277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7" action="ppaction://hlinksldjump"/>
              </a:rPr>
              <a:t>6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0" name="Десятиугольник 79"/>
          <p:cNvSpPr/>
          <p:nvPr/>
        </p:nvSpPr>
        <p:spPr>
          <a:xfrm>
            <a:off x="1782777" y="4012873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8" action="ppaction://hlinksldjump"/>
              </a:rPr>
              <a:t>7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1" name="Десятиугольник 80"/>
          <p:cNvSpPr/>
          <p:nvPr/>
        </p:nvSpPr>
        <p:spPr>
          <a:xfrm>
            <a:off x="1782776" y="4526111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9" action="ppaction://hlinksldjump"/>
              </a:rPr>
              <a:t>8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2" name="Десятиугольник 81"/>
          <p:cNvSpPr/>
          <p:nvPr/>
        </p:nvSpPr>
        <p:spPr>
          <a:xfrm>
            <a:off x="1258432" y="5005417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itchFamily="34" charset="0"/>
                <a:hlinkClick r:id="rId10" action="ppaction://hlinksldjump"/>
              </a:rPr>
              <a:t>9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3" name="Десятиугольник 82"/>
          <p:cNvSpPr/>
          <p:nvPr/>
        </p:nvSpPr>
        <p:spPr>
          <a:xfrm>
            <a:off x="2771329" y="5514784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  <a:hlinkClick r:id="rId11" action="ppaction://hlinksldjump"/>
              </a:rPr>
              <a:t>10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4" name="Десятиугольник 83"/>
          <p:cNvSpPr/>
          <p:nvPr/>
        </p:nvSpPr>
        <p:spPr>
          <a:xfrm>
            <a:off x="1760574" y="6038774"/>
            <a:ext cx="626909" cy="485692"/>
          </a:xfrm>
          <a:prstGeom prst="dec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  <a:hlinkClick r:id="rId12" action="ppaction://hlinksldjump"/>
              </a:rPr>
              <a:t>11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73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1. Ты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этого спортсмена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Назвать бы сразу мог!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И лыжник он отменный,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И меткий он стрелок!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309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38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2. Вопрос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не лёгкий у меня,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Как это называют,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Когда спортсмены на санях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По жёлобу съезжают?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95953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30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3. На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площадке ледяной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Игроки метут метлой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И по льду гоняют камень.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Что за спорт здесь перед нами?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309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0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4. Этот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знак не продают,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А торжественно вручают.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За спортивные успехи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Им лишь лучших награждают.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9309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16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Arial Black" pitchFamily="34" charset="0"/>
              </a:rPr>
              <a:t>5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. Про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этот спорт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Я много слышал: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Воздушный акробат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На лыжах.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352" y="4365104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6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70C0"/>
                </a:solidFill>
                <a:latin typeface="Arial Black" pitchFamily="34" charset="0"/>
              </a:rPr>
              <a:t>6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. Посмотрите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– вот герой,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Он летит вниз головой,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Животом на санках лёжа.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Страшно так, мороз по коже.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7688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7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Arial Black" pitchFamily="34" charset="0"/>
              </a:rPr>
              <a:t>7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. Лыжа 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здесь всего одна,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Коротка, а не длинна.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Чудеса на ней покажем,</a:t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Кувыркаться можем даже.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olga\Desktop\все для презентаций\спорт анимашки\инвентарь\Fakel_olimp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93096"/>
            <a:ext cx="836290" cy="167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41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150</Words>
  <Application>Microsoft Office PowerPoint</Application>
  <PresentationFormat>Экран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Олимпийский  кроссворд</vt:lpstr>
      <vt:lpstr>Презентация PowerPoint</vt:lpstr>
      <vt:lpstr>1. Ты этого спортсмена Назвать бы сразу мог! И лыжник он отменный, И меткий он стрелок!</vt:lpstr>
      <vt:lpstr>2. Вопрос не лёгкий у меня, Как это называют, Когда спортсмены на санях По жёлобу съезжают?</vt:lpstr>
      <vt:lpstr>3. На площадке ледяной Игроки метут метлой И по льду гоняют камень. Что за спорт здесь перед нами?</vt:lpstr>
      <vt:lpstr>4. Этот знак не продают, А торжественно вручают. За спортивные успехи Им лишь лучших награждают.</vt:lpstr>
      <vt:lpstr>5. Про этот спорт Я много слышал: Воздушный акробат На лыжах.</vt:lpstr>
      <vt:lpstr>6. Посмотрите – вот герой, Он летит вниз головой, Животом на санках лёжа. Страшно так, мороз по коже.</vt:lpstr>
      <vt:lpstr>7. Лыжа здесь всего одна, Коротка, а не длинна. Чудеса на ней покажем, Кувыркаться можем даже.</vt:lpstr>
      <vt:lpstr>8. Кто десять километров, Качая в такт рукой, Бежит быстрее ветра Согнувшись кочергой?</vt:lpstr>
      <vt:lpstr>9. Две курносые спортсменки В даль бегут, за ними ленты,  Развеваясь на бегу,  Остаются на снегу.</vt:lpstr>
      <vt:lpstr>10. По склону, спортсмены, Быстрее трамвая, Съезжают на лыжах Флажки огибая.</vt:lpstr>
      <vt:lpstr>11. Любой болельщик удивится – Шайба умчалась за границу. Что объявится судьёй В ситуации такой?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13</cp:revision>
  <dcterms:created xsi:type="dcterms:W3CDTF">2013-12-05T10:21:01Z</dcterms:created>
  <dcterms:modified xsi:type="dcterms:W3CDTF">2013-12-12T06:36:30Z</dcterms:modified>
</cp:coreProperties>
</file>