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70" r:id="rId14"/>
    <p:sldId id="263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8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29.08.2013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«Формирование У.У.Д. на уроках географии.»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00430" y="4572008"/>
            <a:ext cx="5643570" cy="1928826"/>
          </a:xfrm>
        </p:spPr>
        <p:txBody>
          <a:bodyPr/>
          <a:lstStyle/>
          <a:p>
            <a:r>
              <a:rPr lang="ru-RU" dirty="0" smtClean="0"/>
              <a:t>Дементьева Н.В. – учитель географии КСОШ № 1.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04" y="500042"/>
            <a:ext cx="7239000" cy="1143000"/>
          </a:xfrm>
        </p:spPr>
        <p:txBody>
          <a:bodyPr/>
          <a:lstStyle/>
          <a:p>
            <a:r>
              <a:rPr lang="ru-RU" dirty="0" smtClean="0"/>
              <a:t>Умение наблюдать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7239000" cy="3955430"/>
          </a:xfrm>
        </p:spPr>
        <p:txBody>
          <a:bodyPr/>
          <a:lstStyle/>
          <a:p>
            <a:r>
              <a:rPr lang="ru-RU" dirty="0" smtClean="0"/>
              <a:t>Наблюдения за объектами гидросферы</a:t>
            </a:r>
          </a:p>
          <a:p>
            <a:r>
              <a:rPr lang="ru-RU" dirty="0" smtClean="0"/>
              <a:t>За погодой</a:t>
            </a:r>
          </a:p>
          <a:p>
            <a:r>
              <a:rPr lang="ru-RU" dirty="0" smtClean="0"/>
              <a:t>За растительным и животным миром для определения качества окружающей среды</a:t>
            </a:r>
          </a:p>
          <a:p>
            <a:r>
              <a:rPr lang="ru-RU" dirty="0" smtClean="0"/>
              <a:t>За изменением почвенного покрова…</a:t>
            </a:r>
          </a:p>
          <a:p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 err="1" smtClean="0"/>
              <a:t>Н-р</a:t>
            </a:r>
            <a:r>
              <a:rPr lang="ru-RU" dirty="0" smtClean="0"/>
              <a:t>: Вести наблюдения за погодой в течение 10 дней.)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Умение экспериментировать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357430"/>
            <a:ext cx="7239000" cy="495556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Эксперимент предполагает проведение</a:t>
            </a:r>
          </a:p>
          <a:p>
            <a:pPr>
              <a:buNone/>
            </a:pPr>
            <a:r>
              <a:rPr lang="ru-RU" dirty="0" smtClean="0"/>
              <a:t> каких-либо практических действий с целью </a:t>
            </a:r>
          </a:p>
          <a:p>
            <a:pPr>
              <a:buNone/>
            </a:pPr>
            <a:r>
              <a:rPr lang="ru-RU" dirty="0" smtClean="0"/>
              <a:t>проверки и сравнения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(</a:t>
            </a:r>
            <a:r>
              <a:rPr lang="ru-RU" dirty="0" err="1" smtClean="0"/>
              <a:t>Н-р</a:t>
            </a:r>
            <a:r>
              <a:rPr lang="ru-RU" dirty="0" smtClean="0"/>
              <a:t>: Влияние морозного выветривания на горные породы и строительные материалы…)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428604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Умения делать выводы и             умозаключения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71744"/>
            <a:ext cx="7239000" cy="388399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Форма мышления, посредством, которой </a:t>
            </a:r>
          </a:p>
          <a:p>
            <a:pPr>
              <a:buNone/>
            </a:pPr>
            <a:r>
              <a:rPr lang="ru-RU" dirty="0" smtClean="0"/>
              <a:t>  на основе имеющихся знаний и опыта </a:t>
            </a:r>
          </a:p>
          <a:p>
            <a:pPr>
              <a:buNone/>
            </a:pPr>
            <a:r>
              <a:rPr lang="ru-RU" dirty="0" smtClean="0"/>
              <a:t>  выводится новое знание.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(</a:t>
            </a:r>
            <a:r>
              <a:rPr lang="ru-RU" dirty="0" err="1" smtClean="0"/>
              <a:t>Н-р</a:t>
            </a:r>
            <a:r>
              <a:rPr lang="ru-RU" dirty="0" smtClean="0"/>
              <a:t>: Какие острова есть или могут быть коралловые  ?)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Умение устанавливать причинно – следственные связи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7239000" cy="409830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Это умение позволяет не только объяснять процессы явления происходящие в природе и обществе, но и прогнозировать будущее.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(</a:t>
            </a:r>
            <a:r>
              <a:rPr lang="ru-RU" dirty="0" err="1" smtClean="0"/>
              <a:t>Н-р</a:t>
            </a:r>
            <a:r>
              <a:rPr lang="ru-RU" dirty="0" smtClean="0"/>
              <a:t>: Почему образуются осадки?</a:t>
            </a:r>
          </a:p>
          <a:p>
            <a:pPr>
              <a:buNone/>
            </a:pPr>
            <a:r>
              <a:rPr lang="ru-RU" dirty="0" smtClean="0"/>
              <a:t>С чем связан демографический взрыв?</a:t>
            </a:r>
          </a:p>
          <a:p>
            <a:pPr>
              <a:buNone/>
            </a:pPr>
            <a:r>
              <a:rPr lang="ru-RU" dirty="0" smtClean="0"/>
              <a:t>Как влияет оледенение на природу Земли?)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Универсальные учебные    действия: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3116"/>
            <a:ext cx="7239000" cy="4312620"/>
          </a:xfrm>
        </p:spPr>
        <p:txBody>
          <a:bodyPr>
            <a:normAutofit/>
          </a:bodyPr>
          <a:lstStyle/>
          <a:p>
            <a:r>
              <a:rPr lang="ru-RU" dirty="0" smtClean="0"/>
              <a:t>Позволяют сделать учение осмысленным, увязывая их с реальными жизненными целями и ситуациями</a:t>
            </a:r>
          </a:p>
          <a:p>
            <a:endParaRPr lang="ru-RU" dirty="0" smtClean="0"/>
          </a:p>
          <a:p>
            <a:r>
              <a:rPr lang="ru-RU" dirty="0" smtClean="0"/>
              <a:t>Обеспечивают возможность управления познавательной и учебной деятельностью, посредствам постановки целей, планирования и контроля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Включают действия исследования, поиска, отбора и структурирования необходимой информации, моделирование…</a:t>
            </a:r>
          </a:p>
          <a:p>
            <a:endParaRPr lang="ru-RU" dirty="0" smtClean="0"/>
          </a:p>
          <a:p>
            <a:r>
              <a:rPr lang="ru-RU" dirty="0" smtClean="0"/>
              <a:t>Обеспечивают возможности сотрудничества: умение слышать, слушать, понимать партнера, планировать и согласованно выполнять совместную деятельность…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-2286040"/>
            <a:ext cx="7239000" cy="375190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43042" y="1609416"/>
            <a:ext cx="6053158" cy="48463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"Знания в собственном смысле слова сообщить не    возможно. Можно их человеку предложить, подсказать, но   овладеть ими он должен путем собственной деятельности".</a:t>
            </a:r>
          </a:p>
          <a:p>
            <a:pPr>
              <a:buNone/>
            </a:pPr>
            <a:r>
              <a:rPr lang="ru-RU" dirty="0" smtClean="0"/>
              <a:t>                           А. </a:t>
            </a:r>
            <a:r>
              <a:rPr lang="ru-RU" dirty="0" err="1" smtClean="0"/>
              <a:t>Дистерверг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ФГОС второго поколения:</a:t>
            </a:r>
          </a:p>
          <a:p>
            <a:r>
              <a:rPr lang="ru-RU" dirty="0" smtClean="0"/>
              <a:t>-личностно - ориентированный</a:t>
            </a:r>
          </a:p>
          <a:p>
            <a:r>
              <a:rPr lang="ru-RU" dirty="0" smtClean="0"/>
              <a:t>-системно - 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подход</a:t>
            </a:r>
          </a:p>
          <a:p>
            <a:endParaRPr lang="ru-RU" dirty="0" smtClean="0"/>
          </a:p>
          <a:p>
            <a:r>
              <a:rPr lang="ru-RU" dirty="0" smtClean="0"/>
              <a:t>УУД в широком смысле – умение учиться, т.е. способность к саморазвитию, самосовершенствованию, путем активного присвоения нового социального опыта.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Источники географических    знаний: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14612" y="1609416"/>
            <a:ext cx="4981588" cy="4846320"/>
          </a:xfrm>
        </p:spPr>
        <p:txBody>
          <a:bodyPr>
            <a:normAutofit/>
          </a:bodyPr>
          <a:lstStyle/>
          <a:p>
            <a:r>
              <a:rPr lang="ru-RU" dirty="0" smtClean="0"/>
              <a:t>Карта географическая</a:t>
            </a:r>
          </a:p>
          <a:p>
            <a:endParaRPr lang="ru-RU" dirty="0" smtClean="0"/>
          </a:p>
          <a:p>
            <a:r>
              <a:rPr lang="ru-RU" dirty="0" smtClean="0"/>
              <a:t>Учебник</a:t>
            </a:r>
          </a:p>
          <a:p>
            <a:endParaRPr lang="ru-RU" dirty="0" smtClean="0"/>
          </a:p>
          <a:p>
            <a:r>
              <a:rPr lang="ru-RU" dirty="0" smtClean="0"/>
              <a:t>Таблицы</a:t>
            </a:r>
          </a:p>
          <a:p>
            <a:endParaRPr lang="ru-RU" dirty="0" smtClean="0"/>
          </a:p>
          <a:p>
            <a:r>
              <a:rPr lang="ru-RU" dirty="0" smtClean="0"/>
              <a:t>Диаграммы</a:t>
            </a:r>
          </a:p>
          <a:p>
            <a:endParaRPr lang="ru-RU" dirty="0" smtClean="0"/>
          </a:p>
          <a:p>
            <a:r>
              <a:rPr lang="ru-RU" dirty="0" smtClean="0"/>
              <a:t>Географические приборы…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Универсальные учебные действия: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Личностные</a:t>
            </a:r>
          </a:p>
          <a:p>
            <a:endParaRPr lang="ru-RU" dirty="0" smtClean="0"/>
          </a:p>
          <a:p>
            <a:r>
              <a:rPr lang="ru-RU" dirty="0" smtClean="0"/>
              <a:t>Регулятивные</a:t>
            </a:r>
          </a:p>
          <a:p>
            <a:endParaRPr lang="ru-RU" dirty="0" smtClean="0"/>
          </a:p>
          <a:p>
            <a:r>
              <a:rPr lang="ru-RU" dirty="0" smtClean="0"/>
              <a:t>Познавательные</a:t>
            </a:r>
          </a:p>
          <a:p>
            <a:endParaRPr lang="ru-RU" dirty="0" smtClean="0"/>
          </a:p>
          <a:p>
            <a:r>
              <a:rPr lang="ru-RU" dirty="0" smtClean="0"/>
              <a:t>Коммуникативные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751638"/>
          </a:xfrm>
        </p:spPr>
        <p:txBody>
          <a:bodyPr>
            <a:normAutofit/>
          </a:bodyPr>
          <a:lstStyle/>
          <a:p>
            <a:r>
              <a:rPr lang="ru-RU" dirty="0" smtClean="0"/>
              <a:t>Умение давать определение понятиям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71810"/>
            <a:ext cx="7239000" cy="3383926"/>
          </a:xfrm>
        </p:spPr>
        <p:txBody>
          <a:bodyPr/>
          <a:lstStyle/>
          <a:p>
            <a:r>
              <a:rPr lang="ru-RU" dirty="0" smtClean="0"/>
              <a:t>Понятия – основа теоретических знаний, </a:t>
            </a:r>
          </a:p>
          <a:p>
            <a:pPr>
              <a:buNone/>
            </a:pPr>
            <a:r>
              <a:rPr lang="ru-RU" dirty="0" smtClean="0"/>
              <a:t>  логическая операция, выделяющая существенные признаки, отличающие понятия друг от друга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Умение классифицировать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28934"/>
            <a:ext cx="7239000" cy="3526802"/>
          </a:xfrm>
        </p:spPr>
        <p:txBody>
          <a:bodyPr/>
          <a:lstStyle/>
          <a:p>
            <a:r>
              <a:rPr lang="ru-RU" dirty="0" smtClean="0"/>
              <a:t>Выделяем общие признаки</a:t>
            </a:r>
          </a:p>
          <a:p>
            <a:endParaRPr lang="ru-RU" dirty="0" smtClean="0"/>
          </a:p>
          <a:p>
            <a:r>
              <a:rPr lang="ru-RU" dirty="0" smtClean="0"/>
              <a:t>Развиваем способность к комбинаторике</a:t>
            </a:r>
          </a:p>
          <a:p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 err="1" smtClean="0"/>
              <a:t>Н-р</a:t>
            </a:r>
            <a:r>
              <a:rPr lang="ru-RU" dirty="0" smtClean="0"/>
              <a:t>: </a:t>
            </a:r>
            <a:r>
              <a:rPr lang="ru-RU" dirty="0" err="1" smtClean="0"/>
              <a:t>Объ</a:t>
            </a:r>
            <a:r>
              <a:rPr lang="ru-RU" dirty="0" smtClean="0"/>
              <a:t>, Байкал, Алтай, Конго, Титикака, </a:t>
            </a:r>
            <a:r>
              <a:rPr lang="ru-RU" dirty="0" err="1" smtClean="0"/>
              <a:t>Лимпопо</a:t>
            </a:r>
            <a:r>
              <a:rPr lang="ru-RU" dirty="0" smtClean="0"/>
              <a:t>, Онежское, Анды…)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Умение сравнивать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7239000" cy="416974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К.Д. Ушинский «…сравнение есть основа всякого понимания и мышления. Все в мире мы узнаем не иначе, как через сравнение».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Сравнение может быть по одному и по нескольким признакам.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(</a:t>
            </a:r>
            <a:r>
              <a:rPr lang="ru-RU" dirty="0" err="1" smtClean="0"/>
              <a:t>Н-р</a:t>
            </a:r>
            <a:r>
              <a:rPr lang="ru-RU" dirty="0" smtClean="0"/>
              <a:t>: Кавказские и Уральские горы.)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Умение моделировать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географии применяется при изучении:</a:t>
            </a:r>
          </a:p>
          <a:p>
            <a:pPr>
              <a:buNone/>
            </a:pPr>
            <a:r>
              <a:rPr lang="ru-RU" dirty="0" smtClean="0"/>
              <a:t>закономерностей размещения географических явлений и процессов, территориальных связей и взаимодействий, оптимального развития </a:t>
            </a:r>
            <a:r>
              <a:rPr lang="ru-RU" dirty="0" err="1" smtClean="0"/>
              <a:t>геосистем</a:t>
            </a:r>
            <a:r>
              <a:rPr lang="ru-RU" dirty="0" smtClean="0"/>
              <a:t> различного ранга…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( </a:t>
            </a:r>
            <a:r>
              <a:rPr lang="ru-RU" dirty="0" err="1" smtClean="0"/>
              <a:t>Н-р</a:t>
            </a:r>
            <a:r>
              <a:rPr lang="ru-RU" dirty="0" smtClean="0"/>
              <a:t>: Где лучше построить молочный комбинат?)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124</TotalTime>
  <Words>413</Words>
  <PresentationFormat>Экран 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«Формирование У.У.Д. на уроках географии.»</vt:lpstr>
      <vt:lpstr>Слайд 2</vt:lpstr>
      <vt:lpstr>Слайд 3</vt:lpstr>
      <vt:lpstr>Источники географических    знаний:</vt:lpstr>
      <vt:lpstr>Универсальные учебные действия:</vt:lpstr>
      <vt:lpstr>Умение давать определение понятиям</vt:lpstr>
      <vt:lpstr>Умение классифицировать</vt:lpstr>
      <vt:lpstr>Умение сравнивать</vt:lpstr>
      <vt:lpstr>Умение моделировать</vt:lpstr>
      <vt:lpstr>Умение наблюдать</vt:lpstr>
      <vt:lpstr>Умение экспериментировать</vt:lpstr>
      <vt:lpstr>Умения делать выводы и             умозаключения</vt:lpstr>
      <vt:lpstr>Умение устанавливать причинно – следственные связи</vt:lpstr>
      <vt:lpstr>Универсальные учебные    действия: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У.У.Д. на уроках географии.</dc:title>
  <dc:creator>Наталья</dc:creator>
  <cp:lastModifiedBy>Наталья</cp:lastModifiedBy>
  <cp:revision>16</cp:revision>
  <dcterms:created xsi:type="dcterms:W3CDTF">2013-08-29T08:58:06Z</dcterms:created>
  <dcterms:modified xsi:type="dcterms:W3CDTF">2013-08-29T11:35:36Z</dcterms:modified>
</cp:coreProperties>
</file>