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3" r:id="rId6"/>
    <p:sldId id="259" r:id="rId7"/>
    <p:sldId id="262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729BAC-E13A-4975-BD23-13058C0233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52CBA-36E9-4860-AB1F-F8A23A1EF3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47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2808A-4BAF-47D7-B310-A64D7902784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2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053AC-C11F-4F84-B756-44B50F61F5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38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5B6B-DD11-471E-8518-E536A7B1F3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C69BA-5F58-431D-A477-E2998A2555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0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F5F79-9F2C-4C25-B174-E21EF5BAB4E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D90E7-D116-4C95-AB94-8F4C82D9A34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18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88D69-E27E-40F1-8339-8EBC0586988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33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7BCC-6B91-457E-B2EB-8D13588FCF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56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2326D-5C60-4863-AF35-1958E7BB6DD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FF">
              <a:alpha val="8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1"/>
                </a:solidFill>
              </a:defRPr>
            </a:lvl1pPr>
          </a:lstStyle>
          <a:p>
            <a:fld id="{260555A2-5311-45EE-9A05-801EA89100A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ru-RU" dirty="0" smtClean="0"/>
              <a:t>Станция «Географическая»</a:t>
            </a: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886200"/>
            <a:ext cx="7776864" cy="1775048"/>
          </a:xfrm>
          <a:ln/>
        </p:spPr>
        <p:txBody>
          <a:bodyPr/>
          <a:lstStyle/>
          <a:p>
            <a:r>
              <a:rPr lang="ru-RU" dirty="0" smtClean="0"/>
              <a:t>«Конституция РФ (и не только) </a:t>
            </a:r>
            <a:endParaRPr lang="ru-RU" dirty="0" smtClean="0"/>
          </a:p>
          <a:p>
            <a:r>
              <a:rPr lang="ru-RU" dirty="0" smtClean="0"/>
              <a:t>в вопросах и </a:t>
            </a:r>
            <a:r>
              <a:rPr lang="ru-RU" dirty="0" smtClean="0"/>
              <a:t>ответах»</a:t>
            </a:r>
          </a:p>
          <a:p>
            <a:r>
              <a:rPr lang="ru-RU" dirty="0"/>
              <a:t>д</a:t>
            </a:r>
            <a:r>
              <a:rPr lang="ru-RU" dirty="0" smtClean="0"/>
              <a:t>ля обучающихся 6-10 классов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Жена знакомого англичанина рассказывала: ее пригласили в школу на родительское собрание в необычное время 18 час. 40 мин., хотя время начала школьного собрания- 18 час.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5170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/>
              <a:t>В</a:t>
            </a:r>
            <a:r>
              <a:rPr lang="ru-RU" sz="4800" dirty="0" smtClean="0"/>
              <a:t> Конституции есть статья: «Каждый имеет право на неприкосновенность частной жизни, личную и семейную тайну»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1180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5400" dirty="0" smtClean="0"/>
              <a:t>В каком городе России и кем была подписана Конституция РФ?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50362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7200" dirty="0" smtClean="0"/>
              <a:t>МОСКВА,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7200" dirty="0" smtClean="0"/>
              <a:t>Президент России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7200" dirty="0" smtClean="0"/>
              <a:t>Б.Н. Ельцин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202173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Авторы Конституции не скрывают, что списали ее с Основного закона этой европейской страны. О какой стране идет речь?</a:t>
            </a:r>
            <a:endParaRPr lang="ru-RU" sz="4800" dirty="0"/>
          </a:p>
        </p:txBody>
      </p:sp>
      <p:pic>
        <p:nvPicPr>
          <p:cNvPr id="5122" name="Picture 2" descr="http://www.vesmirtravel.ru/sites/vesmirtravel.ru/files/fla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276" y="332656"/>
            <a:ext cx="1512168" cy="1009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82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dirty="0" smtClean="0"/>
              <a:t>ФРАНЦИЯ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29626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В Основном законе Франции есть отличительная статья: французы не имеют право давать это имя домашним свиньям. О каком имени идет речь?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018387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9600" dirty="0" smtClean="0"/>
              <a:t>НАПОЛЕОН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27587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В газете на первый взгляд безобидное объявление: требуется менеджер — женщина до 35 лет. А англичане с гордостью рассказывают: в их стране юристы доказали, что подобные объявления противоречат Конституции. Почему?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4378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№4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/>
              <a:t>П</a:t>
            </a:r>
            <a:r>
              <a:rPr lang="ru-RU" sz="4400" dirty="0" smtClean="0"/>
              <a:t>. 2 ст. 19: «Государство гарантирует равенство прав и свобод человека и гражданина независимо от пола,….а также других обстоятельств»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25146415"/>
      </p:ext>
    </p:extLst>
  </p:cSld>
  <p:clrMapOvr>
    <a:masterClrMapping/>
  </p:clrMapOvr>
</p:sld>
</file>

<file path=ppt/theme/theme1.xml><?xml version="1.0" encoding="utf-8"?>
<a:theme xmlns:a="http://schemas.openxmlformats.org/drawingml/2006/main" name="Red Map">
  <a:themeElements>
    <a:clrScheme name="Тема Office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Тема Offic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Map</Template>
  <TotalTime>29</TotalTime>
  <Words>135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Red Map</vt:lpstr>
      <vt:lpstr>Станция «Географическая»</vt:lpstr>
      <vt:lpstr>Вопрос №1</vt:lpstr>
      <vt:lpstr>Ответ №1</vt:lpstr>
      <vt:lpstr>Вопрос №2</vt:lpstr>
      <vt:lpstr>Ответ №2</vt:lpstr>
      <vt:lpstr>Вопрос №3</vt:lpstr>
      <vt:lpstr>Ответ №3</vt:lpstr>
      <vt:lpstr>Вопрос №4</vt:lpstr>
      <vt:lpstr>Ответ №4</vt:lpstr>
      <vt:lpstr>Вопрос №5</vt:lpstr>
      <vt:lpstr>Ответ №5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Станция «Географическая»</dc:title>
  <dc:creator>Михалыч</dc:creator>
  <cp:lastModifiedBy>Михалыч</cp:lastModifiedBy>
  <cp:revision>4</cp:revision>
  <dcterms:created xsi:type="dcterms:W3CDTF">2013-09-01T04:46:11Z</dcterms:created>
  <dcterms:modified xsi:type="dcterms:W3CDTF">2013-09-01T05:40:31Z</dcterms:modified>
</cp:coreProperties>
</file>