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9" r:id="rId3"/>
    <p:sldId id="260" r:id="rId4"/>
    <p:sldId id="261" r:id="rId5"/>
    <p:sldId id="258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82" d="100"/>
          <a:sy n="82" d="100"/>
        </p:scale>
        <p:origin x="-78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BBAB7C-2A99-4D73-9661-B4028842F368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65323F-C0C3-4E4C-986E-2F9D8D084FA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A6325-8720-4543-8DD9-CCC477E4A5B4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E549D6E-B95D-4AD9-AB88-E15D74C5FB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A6325-8720-4543-8DD9-CCC477E4A5B4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49D6E-B95D-4AD9-AB88-E15D74C5FB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A6325-8720-4543-8DD9-CCC477E4A5B4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49D6E-B95D-4AD9-AB88-E15D74C5FB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A6325-8720-4543-8DD9-CCC477E4A5B4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E549D6E-B95D-4AD9-AB88-E15D74C5FB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A6325-8720-4543-8DD9-CCC477E4A5B4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49D6E-B95D-4AD9-AB88-E15D74C5FB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A6325-8720-4543-8DD9-CCC477E4A5B4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49D6E-B95D-4AD9-AB88-E15D74C5FB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A6325-8720-4543-8DD9-CCC477E4A5B4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E549D6E-B95D-4AD9-AB88-E15D74C5FB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A6325-8720-4543-8DD9-CCC477E4A5B4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49D6E-B95D-4AD9-AB88-E15D74C5FB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A6325-8720-4543-8DD9-CCC477E4A5B4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49D6E-B95D-4AD9-AB88-E15D74C5FB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A6325-8720-4543-8DD9-CCC477E4A5B4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49D6E-B95D-4AD9-AB88-E15D74C5FB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A6325-8720-4543-8DD9-CCC477E4A5B4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49D6E-B95D-4AD9-AB88-E15D74C5FB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C7A6325-8720-4543-8DD9-CCC477E4A5B4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E549D6E-B95D-4AD9-AB88-E15D74C5FB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836712"/>
            <a:ext cx="8458200" cy="1728192"/>
          </a:xfrm>
        </p:spPr>
        <p:txBody>
          <a:bodyPr/>
          <a:lstStyle/>
          <a:p>
            <a:r>
              <a:rPr lang="ru-RU" dirty="0" smtClean="0"/>
              <a:t>Практическая работа №8</a:t>
            </a:r>
          </a:p>
          <a:p>
            <a:pPr algn="ctr"/>
            <a:r>
              <a:rPr lang="ru-RU" dirty="0" smtClean="0"/>
              <a:t> </a:t>
            </a:r>
            <a:r>
              <a:rPr lang="ru-RU" b="1" i="1" dirty="0" smtClean="0"/>
              <a:t>«Изучение свойств горных пород, минералов и полезных ископаемых»</a:t>
            </a:r>
            <a:endParaRPr lang="ru-RU" b="1" i="1" dirty="0"/>
          </a:p>
        </p:txBody>
      </p:sp>
      <p:pic>
        <p:nvPicPr>
          <p:cNvPr id="1026" name="Picture 2" descr="C:\Users\Елена\Desktop\фотки\фото\IMG_208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068960"/>
            <a:ext cx="4104456" cy="259228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7" name="Picture 3" descr="C:\Users\Елена\Desktop\фотки\фото\IMG_208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9" y="3950296"/>
            <a:ext cx="3240359" cy="192697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534806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Цели урока: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 </a:t>
            </a:r>
            <a:r>
              <a:rPr lang="ru-RU" sz="2200" dirty="0" smtClean="0"/>
              <a:t>закрепить знания о видах горных пород;</a:t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dirty="0" smtClean="0"/>
              <a:t>-</a:t>
            </a:r>
            <a:r>
              <a:rPr lang="ru-RU" sz="2200" dirty="0" smtClean="0"/>
              <a:t> формировать у учащихся умения  определять по внешним признакам горные породы;</a:t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 </a:t>
            </a:r>
            <a:r>
              <a:rPr lang="ru-RU" dirty="0" smtClean="0"/>
              <a:t>- </a:t>
            </a:r>
            <a:r>
              <a:rPr lang="ru-RU" sz="2200" dirty="0" smtClean="0"/>
              <a:t>развивать логическое мышление;</a:t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dirty="0" smtClean="0"/>
              <a:t>-</a:t>
            </a:r>
            <a:r>
              <a:rPr lang="ru-RU" sz="2200" dirty="0" smtClean="0"/>
              <a:t> отрабатывать умения заполнения таблиц;</a:t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dirty="0" smtClean="0"/>
              <a:t>-</a:t>
            </a:r>
            <a:r>
              <a:rPr lang="ru-RU" sz="2200" dirty="0" smtClean="0"/>
              <a:t> воспитание аккуратности при работе  с образцами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5204048"/>
          </a:xfrm>
        </p:spPr>
        <p:txBody>
          <a:bodyPr>
            <a:normAutofit/>
          </a:bodyPr>
          <a:lstStyle/>
          <a:p>
            <a:r>
              <a:rPr lang="ru-RU" dirty="0" smtClean="0"/>
              <a:t>Оборудование: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800" dirty="0" smtClean="0"/>
              <a:t>образцы горных пород, шкала МООСА, образцы для определения твердости  по шкале МООСА, опорная таблица</a:t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Памятка по определению свойств горных пород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ru-RU" sz="5100" b="1" dirty="0" smtClean="0"/>
              <a:t>Цвет. Описывая цвет, следует стремиться к возможно более точному описанию цвета. Если в минерале (горной породе) цвет меняется, необходимо указать характер смены окраски.</a:t>
            </a:r>
          </a:p>
          <a:p>
            <a:r>
              <a:rPr lang="ru-RU" sz="5100" b="1" dirty="0" smtClean="0"/>
              <a:t>Прозрачность. Характеризуется способность минерала пропускать свет. Выделяют непрозрачные – не пропускающие солнечные лучи; прозрачные – пропускающие свет подобно обычному стеклу; полупрозрачные или просвечивающие – пропускающие свет подобно матовому стеклу.</a:t>
            </a:r>
          </a:p>
          <a:p>
            <a:r>
              <a:rPr lang="ru-RU" sz="5100" b="1" dirty="0" smtClean="0"/>
              <a:t>Блеск показывает способность минералов преломлять свет. Выделяют минералы с металлическим блеском, стеклянным, жирным, перламутровым, восковым, без блеска – матовые.</a:t>
            </a:r>
          </a:p>
          <a:p>
            <a:r>
              <a:rPr lang="ru-RU" sz="5100" b="1" dirty="0" smtClean="0"/>
              <a:t>Излом определяется поверхностью, по которой раскалывается минерал. Излом бывает: зернистый, плотный, землистый (оставляет след на руках).</a:t>
            </a:r>
          </a:p>
          <a:p>
            <a:r>
              <a:rPr lang="ru-RU" sz="5100" b="1" dirty="0" smtClean="0"/>
              <a:t>Твердость: твердая, мягкая, хрупкая.</a:t>
            </a:r>
          </a:p>
          <a:p>
            <a:r>
              <a:rPr lang="ru-RU" sz="5100" b="1" dirty="0" smtClean="0"/>
              <a:t>Вес: тяжёлый, средней тяжести, лёгкий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323528" y="260648"/>
          <a:ext cx="8424936" cy="6336704"/>
        </p:xfrm>
        <a:graphic>
          <a:graphicData uri="http://schemas.openxmlformats.org/presentationml/2006/ole">
            <p:oleObj spid="_x0000_s3074" name="Документ" r:id="rId3" imgW="6026778" imgH="9170145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23528" y="1412776"/>
          <a:ext cx="8496945" cy="4392488"/>
        </p:xfrm>
        <a:graphic>
          <a:graphicData uri="http://schemas.openxmlformats.org/drawingml/2006/table">
            <a:tbl>
              <a:tblPr firstRow="1">
                <a:tableStyleId>{3C2FFA5D-87B4-456A-9821-1D502468CF0F}</a:tableStyleId>
              </a:tblPr>
              <a:tblGrid>
                <a:gridCol w="509586"/>
                <a:gridCol w="1071551"/>
                <a:gridCol w="1104399"/>
                <a:gridCol w="1049356"/>
                <a:gridCol w="1143461"/>
                <a:gridCol w="918852"/>
                <a:gridCol w="999640"/>
                <a:gridCol w="1700100"/>
              </a:tblGrid>
              <a:tr h="13084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№ </a:t>
                      </a:r>
                      <a:r>
                        <a:rPr lang="ru-RU" sz="1200" dirty="0" err="1"/>
                        <a:t>п</a:t>
                      </a:r>
                      <a:r>
                        <a:rPr lang="ru-RU" sz="1200" dirty="0"/>
                        <a:t>/</a:t>
                      </a:r>
                      <a:r>
                        <a:rPr lang="ru-RU" sz="1200" dirty="0" err="1"/>
                        <a:t>п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/>
                        <a:t>Назва</a:t>
                      </a:r>
                      <a:r>
                        <a:rPr lang="ru-RU" sz="1200" dirty="0"/>
                        <a:t>-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/>
                        <a:t>ние</a:t>
                      </a:r>
                      <a:r>
                        <a:rPr lang="ru-RU" sz="1200" dirty="0"/>
                        <a:t> горной породы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Цвет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Блеск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Излом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Твер-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дость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Осо-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бые свойства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/>
                        <a:t>Происхож</a:t>
                      </a:r>
                      <a:r>
                        <a:rPr lang="ru-RU" sz="1200" dirty="0"/>
                        <a:t>-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/>
                        <a:t>дение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0280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1.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Гранит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Розовато-серая с прожилками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/>
                        <a:t>Стеклян</a:t>
                      </a:r>
                      <a:r>
                        <a:rPr lang="ru-RU" sz="1200" dirty="0"/>
                        <a:t>-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/>
                        <a:t>ный</a:t>
                      </a:r>
                      <a:r>
                        <a:rPr lang="ru-RU" sz="1200" dirty="0"/>
                        <a:t> на гранях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Неровный, крупнозернистый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прочный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850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2.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Мрамор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Белый с темными прожилками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Восковой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/>
                        <a:t>Мелкозернис-тый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3-4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Вскипает при взаимодействии с кислотой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/>
                        <a:t>Метаморфичес</a:t>
                      </a:r>
                      <a:r>
                        <a:rPr lang="ru-RU" sz="1200" dirty="0"/>
                        <a:t>-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кое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710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3.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Известняк-ракушеч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ник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кремовый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Матовый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/>
                        <a:t>Раковис</a:t>
                      </a:r>
                      <a:r>
                        <a:rPr lang="ru-RU" sz="1200" dirty="0"/>
                        <a:t>-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/>
                        <a:t>тый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пористый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Осадочное, органическое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043608" y="76470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Опорная таблица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236296" y="3212976"/>
            <a:ext cx="1513556" cy="5232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400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Магматическое,</a:t>
            </a:r>
          </a:p>
          <a:p>
            <a:pPr algn="ctr"/>
            <a:r>
              <a:rPr lang="ru-RU" sz="1400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глубинное</a:t>
            </a:r>
            <a:endParaRPr lang="ru-RU" sz="14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82</TotalTime>
  <Words>222</Words>
  <Application>Microsoft Office PowerPoint</Application>
  <PresentationFormat>Экран (4:3)</PresentationFormat>
  <Paragraphs>53</Paragraphs>
  <Slides>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Трек</vt:lpstr>
      <vt:lpstr>Документ</vt:lpstr>
      <vt:lpstr>Слайд 1</vt:lpstr>
      <vt:lpstr>Цели урока:  - закрепить знания о видах горных пород;  - формировать у учащихся умения  определять по внешним признакам горные породы;   - развивать логическое мышление;  - отрабатывать умения заполнения таблиц;  - воспитание аккуратности при работе  с образцами</vt:lpstr>
      <vt:lpstr>Оборудование:  образцы горных пород, шкала МООСА, образцы для определения твердости  по шкале МООСА, опорная таблица </vt:lpstr>
      <vt:lpstr>Памятка по определению свойств горных пород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Елена</cp:lastModifiedBy>
  <cp:revision>10</cp:revision>
  <dcterms:created xsi:type="dcterms:W3CDTF">2013-02-27T12:20:15Z</dcterms:created>
  <dcterms:modified xsi:type="dcterms:W3CDTF">2013-03-14T11:01:42Z</dcterms:modified>
</cp:coreProperties>
</file>