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Экология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Макеева Анна Николаевна</a:t>
            </a:r>
          </a:p>
          <a:p>
            <a:r>
              <a:rPr lang="ru-RU" dirty="0" smtClean="0"/>
              <a:t>МБОУ СОШ №85. г. Красноярска</a:t>
            </a:r>
          </a:p>
          <a:p>
            <a:r>
              <a:rPr lang="ru-RU" dirty="0" smtClean="0"/>
              <a:t>Учитель географии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3192145" cy="234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0" y="2071678"/>
            <a:ext cx="3381367" cy="253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Наибольший вклад в загрязнение воздуха в городах РФ вносит эмиссия от сжигания </a:t>
            </a:r>
            <a:r>
              <a:rPr lang="ru-RU" dirty="0" smtClean="0"/>
              <a:t>топлива. В </a:t>
            </a:r>
            <a:r>
              <a:rPr lang="ru-RU" dirty="0" smtClean="0"/>
              <a:t>списке городов, в ухудшении экологии которых превалируют предприятия, сжигающие топливо, находятся: Абакан, Архангельск, Бийск, Владивосток, Мурманск, </a:t>
            </a:r>
            <a:r>
              <a:rPr lang="ru-RU" dirty="0" err="1" smtClean="0"/>
              <a:t>Новодвинск</a:t>
            </a:r>
            <a:r>
              <a:rPr lang="ru-RU" dirty="0" smtClean="0"/>
              <a:t>, </a:t>
            </a:r>
            <a:r>
              <a:rPr lang="ru-RU" dirty="0" err="1" smtClean="0"/>
              <a:t>Петрозаводстк</a:t>
            </a:r>
            <a:r>
              <a:rPr lang="ru-RU" dirty="0" smtClean="0"/>
              <a:t>, Петропавловск-Камчатский, Южно-Сахалинск, Якутск и прочие. </a:t>
            </a:r>
            <a:r>
              <a:rPr lang="ru-RU" dirty="0" smtClean="0"/>
              <a:t> </a:t>
            </a:r>
            <a:r>
              <a:rPr lang="ru-RU" dirty="0" smtClean="0"/>
              <a:t>Эмиссия от сжигания топлива не меньше загрязняет атмосферу городов, являющихся центрами крупных государственных районных электростанций, в частности: Троицка (Челябинская область), Асбеста (Свердловская область), </a:t>
            </a:r>
            <a:r>
              <a:rPr lang="ru-RU" dirty="0" err="1" smtClean="0"/>
              <a:t>Гусино-Озерска</a:t>
            </a:r>
            <a:r>
              <a:rPr lang="ru-RU" dirty="0" smtClean="0"/>
              <a:t> (Республика Бурятия), Суворова (Тульская область) и города Конаково (Тверская область).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В число самых грязных городов России из-за экстремальной плотности выбросов в атмосферу с промышленных предприятий входят: </a:t>
            </a:r>
          </a:p>
          <a:p>
            <a:pPr algn="just">
              <a:buNone/>
            </a:pPr>
            <a:r>
              <a:rPr lang="ru-RU" dirty="0" smtClean="0"/>
              <a:t>Норильск, Заполярный, Карабаш и </a:t>
            </a:r>
            <a:r>
              <a:rPr lang="ru-RU" dirty="0" err="1" smtClean="0"/>
              <a:t>Сатка</a:t>
            </a:r>
            <a:r>
              <a:rPr lang="ru-RU" dirty="0" smtClean="0"/>
              <a:t>, где цветная металлургия продолжает опираться на устаревшие технологии;</a:t>
            </a:r>
          </a:p>
          <a:p>
            <a:pPr algn="just">
              <a:buNone/>
            </a:pPr>
            <a:r>
              <a:rPr lang="ru-RU" dirty="0" smtClean="0"/>
              <a:t>Стрежевой (Томская область), где процветает нефтедобыча;</a:t>
            </a:r>
          </a:p>
          <a:p>
            <a:pPr algn="just">
              <a:buNone/>
            </a:pPr>
            <a:r>
              <a:rPr lang="ru-RU" dirty="0" smtClean="0"/>
              <a:t>Мышкин, Полысаево (места расположения газокомпрессорных станций).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179099"/>
            <a:ext cx="3571868" cy="267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85860"/>
            <a:ext cx="3339394" cy="250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Самая высокая плотность загрязняющих выбросов от автотранспорта отмечается в городах, являющихся:</a:t>
            </a:r>
          </a:p>
          <a:p>
            <a:pPr algn="just">
              <a:buNone/>
            </a:pPr>
            <a:r>
              <a:rPr lang="ru-RU" dirty="0" smtClean="0"/>
              <a:t>центрами регионов: Казань, Тверь, Тамбов и т.п.;</a:t>
            </a:r>
          </a:p>
          <a:p>
            <a:pPr algn="just">
              <a:buNone/>
            </a:pPr>
            <a:r>
              <a:rPr lang="ru-RU" dirty="0" smtClean="0"/>
              <a:t>крупными портовыми и курортными центрами: Сочи, Новороссийск;</a:t>
            </a:r>
          </a:p>
          <a:p>
            <a:pPr algn="just">
              <a:buNone/>
            </a:pPr>
            <a:r>
              <a:rPr lang="ru-RU" dirty="0" smtClean="0"/>
              <a:t>населёнными пунктами с повышенным количеством автомобилей: например, Тольятти.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212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Экология России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book</cp:lastModifiedBy>
  <cp:revision>15</cp:revision>
  <dcterms:created xsi:type="dcterms:W3CDTF">2011-11-27T16:21:45Z</dcterms:created>
  <dcterms:modified xsi:type="dcterms:W3CDTF">2013-09-21T15:17:30Z</dcterms:modified>
</cp:coreProperties>
</file>