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8D6D200-5ECB-4B3E-87EE-CE869D974F7A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AE56193-0995-498C-AF89-2B9A0F1887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46640" cy="4760169"/>
          </a:xfrm>
        </p:spPr>
        <p:txBody>
          <a:bodyPr/>
          <a:lstStyle/>
          <a:p>
            <a:r>
              <a:rPr lang="ru-RU" dirty="0" smtClean="0"/>
              <a:t>ОСВОБОЖДЕ</a:t>
            </a:r>
            <a:br>
              <a:rPr lang="ru-RU" dirty="0" smtClean="0"/>
            </a:br>
            <a:r>
              <a:rPr lang="ru-RU" dirty="0" smtClean="0"/>
              <a:t>НИЕ </a:t>
            </a:r>
            <a:r>
              <a:rPr lang="ru-RU" dirty="0"/>
              <a:t>ОТ ЗАХВАТОВ ЗА РУКИ. </a:t>
            </a:r>
          </a:p>
        </p:txBody>
      </p:sp>
    </p:spTree>
    <p:extLst>
      <p:ext uri="{BB962C8B-B14F-4D97-AF65-F5344CB8AC3E}">
        <p14:creationId xmlns:p14="http://schemas.microsoft.com/office/powerpoint/2010/main" val="36279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львина\Downloads\1199972242.295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57225"/>
            <a:ext cx="3600450" cy="554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5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львина\Downloads\1199972275.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676275"/>
            <a:ext cx="3829050" cy="550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1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львина\Downloads\1199972301.2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7" y="1462087"/>
            <a:ext cx="3057525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92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army.lv/uploads/1199972318.30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C:\Users\Ильвина\Downloads\1199972332.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2" y="1419225"/>
            <a:ext cx="360997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97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</TotalTime>
  <Words>1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ОСВОБОЖДЕ НИЕ ОТ ЗАХВАТОВ ЗА РУКИ.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ОСВОБОЖДЕНИЕ ОТ ЗАХВАТОВ ЗА РУКИ.</dc:title>
  <dc:creator>Ильвина</dc:creator>
  <cp:lastModifiedBy>Ильвина</cp:lastModifiedBy>
  <cp:revision>2</cp:revision>
  <dcterms:created xsi:type="dcterms:W3CDTF">2014-01-31T09:10:51Z</dcterms:created>
  <dcterms:modified xsi:type="dcterms:W3CDTF">2014-01-31T09:21:24Z</dcterms:modified>
</cp:coreProperties>
</file>