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B9273-14F8-4BAD-BF76-966CFE170C59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6DAE3-7F58-4891-8771-A0D6D3CE3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40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6DAE3-7F58-4891-8771-A0D6D3CE39B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86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9EED-1AF7-43E5-A927-E9589A3A7F8B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0B1E62-9569-4996-9CD1-27C67B86507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9EED-1AF7-43E5-A927-E9589A3A7F8B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1E62-9569-4996-9CD1-27C67B8650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9EED-1AF7-43E5-A927-E9589A3A7F8B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1E62-9569-4996-9CD1-27C67B8650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049EED-1AF7-43E5-A927-E9589A3A7F8B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B0B1E62-9569-4996-9CD1-27C67B86507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9EED-1AF7-43E5-A927-E9589A3A7F8B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1E62-9569-4996-9CD1-27C67B86507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9EED-1AF7-43E5-A927-E9589A3A7F8B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1E62-9569-4996-9CD1-27C67B86507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1E62-9569-4996-9CD1-27C67B8650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9EED-1AF7-43E5-A927-E9589A3A7F8B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9EED-1AF7-43E5-A927-E9589A3A7F8B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1E62-9569-4996-9CD1-27C67B86507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9EED-1AF7-43E5-A927-E9589A3A7F8B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1E62-9569-4996-9CD1-27C67B8650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049EED-1AF7-43E5-A927-E9589A3A7F8B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0B1E62-9569-4996-9CD1-27C67B86507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9EED-1AF7-43E5-A927-E9589A3A7F8B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0B1E62-9569-4996-9CD1-27C67B86507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049EED-1AF7-43E5-A927-E9589A3A7F8B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B0B1E62-9569-4996-9CD1-27C67B86507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Устойчивое</a:t>
            </a:r>
            <a:r>
              <a:rPr lang="ru-RU" sz="6000" dirty="0" smtClean="0"/>
              <a:t> </a:t>
            </a:r>
            <a:r>
              <a:rPr lang="ru-RU" sz="6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</a:t>
            </a:r>
            <a:endParaRPr lang="ru-RU" sz="6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941168"/>
            <a:ext cx="8305800" cy="1656184"/>
          </a:xfrm>
        </p:spPr>
        <p:txBody>
          <a:bodyPr/>
          <a:lstStyle/>
          <a:p>
            <a:r>
              <a:rPr lang="ru-RU" dirty="0" smtClean="0"/>
              <a:t>Учитель ГБОУ специальная школа№8</a:t>
            </a:r>
          </a:p>
          <a:p>
            <a:r>
              <a:rPr lang="ru-RU" dirty="0" smtClean="0"/>
              <a:t>Климкина И.А.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8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84168" y="1484784"/>
            <a:ext cx="2681880" cy="3849216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dirty="0"/>
              <a:t>1972 г.- </a:t>
            </a:r>
            <a:r>
              <a:rPr lang="ru-RU" sz="3400" b="1" dirty="0" err="1"/>
              <a:t>Деннис</a:t>
            </a:r>
            <a:r>
              <a:rPr lang="ru-RU" sz="3400" b="1" dirty="0"/>
              <a:t> и </a:t>
            </a:r>
            <a:r>
              <a:rPr lang="ru-RU" sz="3400" b="1" dirty="0" err="1"/>
              <a:t>Донела</a:t>
            </a:r>
            <a:r>
              <a:rPr lang="ru-RU" sz="3400" b="1" dirty="0"/>
              <a:t> </a:t>
            </a:r>
            <a:r>
              <a:rPr lang="ru-RU" sz="3400" b="1" dirty="0" err="1"/>
              <a:t>Медоуз</a:t>
            </a:r>
            <a:r>
              <a:rPr lang="ru-RU" sz="3400" b="1" dirty="0"/>
              <a:t> - «Пределы роста» - «…сложившийся механизм формирования и удовлетворения потребностей ведет к </a:t>
            </a:r>
            <a:r>
              <a:rPr lang="ru-RU" sz="3400" b="1" dirty="0" smtClean="0"/>
              <a:t>катастрофе…».</a:t>
            </a:r>
            <a:endParaRPr lang="ru-RU" sz="3400" dirty="0"/>
          </a:p>
          <a:p>
            <a:r>
              <a:rPr lang="ru-RU" sz="1400" b="1" dirty="0"/>
              <a:t> </a:t>
            </a:r>
            <a:endParaRPr lang="ru-RU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595536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Деннис</a:t>
            </a:r>
            <a:r>
              <a:rPr lang="ru-RU" sz="2400" dirty="0" smtClean="0"/>
              <a:t> </a:t>
            </a:r>
            <a:r>
              <a:rPr lang="ru-RU" sz="2400" dirty="0" err="1" smtClean="0"/>
              <a:t>Медоуз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496855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8496944" cy="49552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b="1" u="sng" dirty="0">
                <a:solidFill>
                  <a:schemeClr val="tx2">
                    <a:lumMod val="90000"/>
                  </a:schemeClr>
                </a:solidFill>
              </a:rPr>
              <a:t>Устойчивое развитие</a:t>
            </a:r>
            <a:r>
              <a:rPr lang="ru-RU" sz="3600" b="1" u="sng" dirty="0" smtClean="0">
                <a:solidFill>
                  <a:schemeClr val="tx2">
                    <a:lumMod val="90000"/>
                  </a:schemeClr>
                </a:solidFill>
              </a:rPr>
              <a:t>:</a:t>
            </a:r>
            <a:r>
              <a:rPr lang="ru-RU" sz="2800" b="1" dirty="0">
                <a:solidFill>
                  <a:schemeClr val="tx2">
                    <a:lumMod val="90000"/>
                  </a:schemeClr>
                </a:solidFill>
              </a:rPr>
              <a:t> </a:t>
            </a:r>
            <a:endParaRPr lang="ru-RU" sz="2800" dirty="0">
              <a:solidFill>
                <a:schemeClr val="tx2">
                  <a:lumMod val="90000"/>
                </a:schemeClr>
              </a:solidFill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Рождаемость должна быть примерно равна смертности,</a:t>
            </a:r>
            <a:endParaRPr lang="ru-RU" sz="2800" dirty="0">
              <a:solidFill>
                <a:schemeClr val="tx2"/>
              </a:solidFill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Темпы инвестирования примерно равны темпам амортизации капитала,</a:t>
            </a:r>
            <a:endParaRPr lang="ru-RU" sz="2800" dirty="0">
              <a:solidFill>
                <a:schemeClr val="tx2"/>
              </a:solidFill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Темпы потребления </a:t>
            </a:r>
            <a:r>
              <a:rPr lang="ru-RU" sz="2800" b="1" dirty="0" err="1">
                <a:solidFill>
                  <a:schemeClr val="tx2"/>
                </a:solidFill>
              </a:rPr>
              <a:t>невозобновимых</a:t>
            </a:r>
            <a:r>
              <a:rPr lang="ru-RU" sz="2800" b="1" dirty="0">
                <a:solidFill>
                  <a:schemeClr val="tx2"/>
                </a:solidFill>
              </a:rPr>
              <a:t> ресурсов – не выше темпов разработки их устойчивой </a:t>
            </a:r>
            <a:r>
              <a:rPr lang="ru-RU" sz="2800" b="1" dirty="0" err="1">
                <a:solidFill>
                  <a:schemeClr val="tx2"/>
                </a:solidFill>
              </a:rPr>
              <a:t>возобновимой</a:t>
            </a:r>
            <a:r>
              <a:rPr lang="ru-RU" sz="2800" b="1" dirty="0">
                <a:solidFill>
                  <a:schemeClr val="tx2"/>
                </a:solidFill>
              </a:rPr>
              <a:t> замены,</a:t>
            </a:r>
            <a:endParaRPr lang="ru-RU" sz="2800" dirty="0">
              <a:solidFill>
                <a:schemeClr val="tx2"/>
              </a:solidFill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Интенсивность выбросов – не выше возможности окружающей среды поглощать их.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0072" y="1196753"/>
            <a:ext cx="30963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ООН – Комиссия «Наше общее будущее» - разработка теории устойчивого развития. Т.е. формирование нового нравственного человека, меняющего свои потребности, принимающего ответственность за жизнь других людей. Необходимость гармонизации отношений человека, общества и природы.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5875"/>
            <a:ext cx="4392488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5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1992г. – конференция ООН по устойчивому развитию. Программный документ «Повестка дня на ХХ</a:t>
            </a:r>
            <a:r>
              <a:rPr lang="en-US" sz="2400" b="1" dirty="0"/>
              <a:t>I</a:t>
            </a:r>
            <a:r>
              <a:rPr lang="ru-RU" sz="2400" b="1" dirty="0"/>
              <a:t> век». Национальные программы по переходу к устойчивому развитию.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852936"/>
            <a:ext cx="4752975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9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32040" y="1799004"/>
            <a:ext cx="36004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1996 г. – в России разработана и принята Концепция перехода РФ к устойчивому развитию.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45303"/>
            <a:ext cx="4104456" cy="461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6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4932040" y="1645538"/>
            <a:ext cx="345638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2002 г. – международный форум «Рио - 10» - составление программы практической деятельности по экологическому обустройству мира.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764705"/>
            <a:ext cx="4248472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3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620688"/>
            <a:ext cx="2057400" cy="903312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chemeClr val="bg2">
                    <a:lumMod val="50000"/>
                  </a:schemeClr>
                </a:solidFill>
              </a:rPr>
              <a:t>Устойчивое развитие</a:t>
            </a:r>
            <a:endParaRPr lang="ru-RU" sz="24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16216" y="1772816"/>
            <a:ext cx="2448272" cy="42469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Реализация Концепции устойчивого развития требует согласованных действий всего человечества!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5760640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16024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2008 год был объявлен Генеральной Ассамблеей ООН Международным годом планеты Земля!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590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14624"/>
            <a:ext cx="3600400" cy="316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14624"/>
            <a:ext cx="3816424" cy="316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10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</TotalTime>
  <Words>174</Words>
  <Application>Microsoft Office PowerPoint</Application>
  <PresentationFormat>Экран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Устойчивое развитие</vt:lpstr>
      <vt:lpstr>Деннис Медоуз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Устойчивое развитие</vt:lpstr>
      <vt:lpstr>2008 год был объявлен Генеральной Ассамблеей ООН Международным годом планеты Земля!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2012-09-15T19:23:52Z</dcterms:created>
  <dcterms:modified xsi:type="dcterms:W3CDTF">2012-09-15T21:04:46Z</dcterms:modified>
</cp:coreProperties>
</file>