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64" r:id="rId3"/>
    <p:sldId id="262" r:id="rId4"/>
    <p:sldId id="257" r:id="rId5"/>
    <p:sldId id="258" r:id="rId6"/>
    <p:sldId id="260" r:id="rId7"/>
    <p:sldId id="261" r:id="rId8"/>
    <p:sldId id="274" r:id="rId9"/>
    <p:sldId id="265" r:id="rId10"/>
    <p:sldId id="272" r:id="rId11"/>
    <p:sldId id="266" r:id="rId12"/>
    <p:sldId id="267" r:id="rId13"/>
    <p:sldId id="273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891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91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891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1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1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28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892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47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8948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9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0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1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2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3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4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5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6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7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8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9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0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1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2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3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4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65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8966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7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8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9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70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71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72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8973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8974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897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897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897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3897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97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8980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38B53CB-CBD9-4398-9B5E-E6ACC6EFD083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38981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8982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F4E2EB7-21B9-4F90-9BD6-31EAA8534C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453AC8-22B3-44B7-97E1-3869E488D375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771B2-7ED7-4F9B-8A74-D3035DF226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592C95-2029-4559-A84C-270160EFCD37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94B7B-B0A1-44FC-8A9E-3746C69FB5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B22AD8-E16E-4ADD-963F-948560113BE8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D75AD4-9A5F-4FA1-9258-327009837F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16A320-AF27-49BE-8E34-F9B89B175DD6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E492D2-57AC-4FFB-BF64-64E77BF9ED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22453E-1356-4757-941F-776513D45F95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81D78-17D5-47E8-9A19-6E7A26E076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DD3C7-7822-4E06-8F36-1D1F96BD2E83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B9708-508B-49F4-B868-5022D4C9AB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3D1F73-635C-4BF4-9539-E06A8F099374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EF472-6C0C-4AC4-A12D-207AF7E2C8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390F3-F560-4A5A-A8AE-C816096378B7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62116-F61F-4FA6-A41F-82C569CE9D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13B57D-AA89-4491-A052-761EA0075699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7B03C-5953-43FE-B95A-C7E3470050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8A7EE-D78D-49FA-9086-0903EFE604B5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95374-D13A-486B-BE59-D3BD57892F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63C165-2794-4A11-98ED-B11DA6A6C08B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923A0-7381-4910-86D8-40E9A13437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9F791A-5CA6-4E76-846B-2FB4D4A3688C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F6A8F-BB1E-48A1-BCF5-778833529D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893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89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9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9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9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9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9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90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90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924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92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942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94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7950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95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95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95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95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3795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95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95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26CD999-9D92-4841-AFED-2AB9F9C4126B}" type="datetimeFigureOut">
              <a:rPr lang="ru-RU"/>
              <a:pPr/>
              <a:t>31.01.2014</a:t>
            </a:fld>
            <a:endParaRPr lang="ru-RU"/>
          </a:p>
        </p:txBody>
      </p:sp>
      <p:sp>
        <p:nvSpPr>
          <p:cNvPr id="3795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795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7A5CA3D-CC56-4CF4-8C6F-B7E612AA87F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olympic-history.ru/images/winter_games/poster/2002W_poster.jp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Ctr="0"/>
          <a:lstStyle/>
          <a:p>
            <a:r>
              <a:rPr lang="ru-RU" sz="5400"/>
              <a:t>Олимпийские  игры 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4613"/>
            <a:ext cx="6400800" cy="1754187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>
                <a:solidFill>
                  <a:srgbClr val="898989"/>
                </a:solidFill>
              </a:rPr>
              <a:t>Как происходили олимпийские игры.</a:t>
            </a:r>
          </a:p>
        </p:txBody>
      </p:sp>
      <p:pic>
        <p:nvPicPr>
          <p:cNvPr id="13315" name="Picture 2" descr="C:\Users\AD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2536" y="-8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7" name="Рисунок 13" descr="http://chukcha.net/uploads/posts/2010-05/1272998466_foto_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82073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Официальный плакат игр.</a:t>
            </a:r>
          </a:p>
        </p:txBody>
      </p:sp>
      <p:pic>
        <p:nvPicPr>
          <p:cNvPr id="40967" name="Рисунок 2" descr="Официальный плакат XIX зимних Олимпийских игр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16463" y="1628775"/>
            <a:ext cx="4140200" cy="4537075"/>
          </a:xfrm>
          <a:noFill/>
          <a:ln/>
        </p:spPr>
      </p:pic>
      <p:sp>
        <p:nvSpPr>
          <p:cNvPr id="40970" name="Rectangle 10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ru-RU" sz="2800"/>
              <a:t>На разноцветном плакате изображено фото флага с эмблемой XIX зимних Олимпийских игр. Флаг развевается над горной вершиной, изображенной на заднем плане.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Эмблема игр.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Эмблема стилизована под снежинку, раскрашенную в яркие цвета - желтый, оранжевый и синий. Эти цвета присущи пейзажу штата Юта. Под картинкой над Олимпийскими кольцами написаны слова «Солт-Лейк-Сити 2002». Тема, заложенная в эти графические элементы, включает в себя три компонента: контрастность, культура и мужество. Контрастность символизирует ландшафт штата Юта - от пустынь до снежных гор; под компонентом культуры подразумеваются различные культуры, которые представляют уникальное наследие этого штата Америки, а мужество отражает духовный настрой спортсменов. Все эти компоненты представляют основную суть игр. Тема данной эмблемы удовлетворил требования и пожелания жителей штата Юта, которые хотели, чтобы в эмблеме были отражены разнообразие ландшафта, уникальное наследие их региона, а также олимпийский дух. Организационный комитет обратился к графическим дизайнерам с просьбой о том, чтобы все эти идеи были визуализированы. В итоге, было предложено более 1200 проектов эмблемы.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6325" name="Рисунок 7" descr="http://www.xa-xa.org/uploads/posts/2010-12/1293122535_telisman_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60350"/>
            <a:ext cx="8353425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/>
              <a:t>XIX зимние Олимпийские игры проходили в городе Солт-Лейк-Сити (США) с 8 февраля по 24 февраля 2002 года</a:t>
            </a:r>
            <a:r>
              <a:rPr lang="ru-RU" b="1"/>
              <a:t>.</a:t>
            </a:r>
            <a:r>
              <a:rPr lang="ru-RU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В этих Играх приняли участие спортсмены из 77 стран.  </a:t>
            </a:r>
            <a:br>
              <a:rPr lang="ru-RU" b="1"/>
            </a:br>
            <a:r>
              <a:rPr lang="ru-RU" b="1"/>
              <a:t>Aтлетов, принимавших участие в Олимпийских играх - 2399 . </a:t>
            </a:r>
            <a:br>
              <a:rPr lang="ru-RU" b="1"/>
            </a:br>
            <a:r>
              <a:rPr lang="ru-RU" b="1"/>
              <a:t>Из них: мужчин - 1513, женщин - 886 .</a:t>
            </a:r>
            <a:br>
              <a:rPr lang="ru-RU" b="1"/>
            </a:br>
            <a:r>
              <a:rPr lang="ru-RU" b="1"/>
              <a:t>Было разыграно комплектов наград - 78 в 15 видах спорта.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8133" name="Рисунок 10" descr="http://www.offline.by/wp-content/uploads/2012/08/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82073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/>
              <a:t>XX зимние Олимпийские игры проходили в городе Турин (Италия) с 10 февраля по 26 февраля 2006 года</a:t>
            </a:r>
            <a:r>
              <a:rPr lang="ru-RU" b="1"/>
              <a:t>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400" b="1"/>
              <a:t>В этих Играх приняли участие спортсмены из 80 стран. </a:t>
            </a:r>
            <a:br>
              <a:rPr lang="ru-RU" sz="2400" b="1"/>
            </a:br>
            <a:r>
              <a:rPr lang="ru-RU" sz="2400" b="1"/>
              <a:t>Aтлетов, принимавших участие в Олимпийских играх - 2508 .</a:t>
            </a:r>
            <a:br>
              <a:rPr lang="ru-RU" sz="2400" b="1"/>
            </a:br>
            <a:r>
              <a:rPr lang="ru-RU" sz="2400" b="1"/>
              <a:t>Из них: мужчин -1915, женщин - 900.</a:t>
            </a:r>
            <a:br>
              <a:rPr lang="ru-RU" sz="2400" b="1"/>
            </a:br>
            <a:r>
              <a:rPr lang="ru-RU" sz="2400" b="1"/>
              <a:t>Было разыграно комплектов наград - 84 в 15 видах спорта</a:t>
            </a:r>
            <a:r>
              <a:rPr lang="ru-RU" sz="2400"/>
              <a:t> 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1628775"/>
            <a:ext cx="4027487" cy="4497388"/>
          </a:xfrm>
        </p:spPr>
        <p:txBody>
          <a:bodyPr/>
          <a:lstStyle/>
          <a:p>
            <a:endParaRPr lang="ru-RU" sz="2400"/>
          </a:p>
        </p:txBody>
      </p:sp>
      <p:pic>
        <p:nvPicPr>
          <p:cNvPr id="50181" name="Рисунок 25" descr="http://kolyan.net/uploads/posts/2010-03/thumbs/1267467877_12_f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628775"/>
            <a:ext cx="40322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2230" name="Рисунок 19" descr="http://www.moscowmap.ru/_public/article-img/olimpiyskiye-igry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82073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Олимпийские игры древней Греции крупнейшие спортивные соревнования древности. Зародились как часть религиозного культа и проводились с 776г. по 394г. до н.э.(всего было проведено 293 олимпиады)в Олимпии, считавшейся  у греков священным местом.      </a:t>
            </a:r>
          </a:p>
          <a:p>
            <a:pPr>
              <a:lnSpc>
                <a:spcPct val="90000"/>
              </a:lnSpc>
            </a:pPr>
            <a:r>
              <a:rPr lang="ru-RU"/>
              <a:t>От Олимпии и произошло название игр. Олимпийские игры были значимым для всей Древней Греции событием выходившим за рамки сугубо   спортивного мероприятия. </a:t>
            </a:r>
          </a:p>
          <a:p>
            <a:pPr>
              <a:lnSpc>
                <a:spcPct val="90000"/>
              </a:lnSpc>
            </a:pPr>
            <a:r>
              <a:rPr lang="ru-RU"/>
              <a:t>Победа на Олимпиаде считалась чрезвычайно почётной и для отлета и для его полиса.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K:\Новая папка\олемпийские игры происходили в древней греции они редставляли собой религиозный спортивный праздн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endParaRPr lang="ru-RU"/>
          </a:p>
        </p:txBody>
      </p:sp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3" name="Picture 2" descr="F:\Новая папка\про зевса что это был только мужской праздн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85750"/>
            <a:ext cx="8358188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8229600" cy="1139825"/>
          </a:xfrm>
        </p:spPr>
        <p:txBody>
          <a:bodyPr anchorCtr="0"/>
          <a:lstStyle/>
          <a:p>
            <a:r>
              <a:rPr lang="ru-RU"/>
              <a:t>Виды спорта.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7013" cy="4525963"/>
          </a:xfrm>
        </p:spPr>
        <p:txBody>
          <a:bodyPr/>
          <a:lstStyle/>
          <a:p>
            <a:endParaRPr lang="ru-RU" sz="2800"/>
          </a:p>
        </p:txBody>
      </p:sp>
      <p:sp>
        <p:nvSpPr>
          <p:cNvPr id="16387" name="Содержимое 3"/>
          <p:cNvSpPr>
            <a:spLocks noGrp="1"/>
          </p:cNvSpPr>
          <p:nvPr>
            <p:ph sz="half" idx="4294967295"/>
          </p:nvPr>
        </p:nvSpPr>
        <p:spPr>
          <a:xfrm>
            <a:off x="4649788" y="1600200"/>
            <a:ext cx="4037012" cy="4525963"/>
          </a:xfrm>
        </p:spPr>
        <p:txBody>
          <a:bodyPr/>
          <a:lstStyle/>
          <a:p>
            <a:endParaRPr lang="ru-RU" sz="2800"/>
          </a:p>
        </p:txBody>
      </p:sp>
      <p:pic>
        <p:nvPicPr>
          <p:cNvPr id="16388" name="Picture 2" descr="C:\Users\AD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571625"/>
            <a:ext cx="7786688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Текст 2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До</a:t>
            </a:r>
          </a:p>
        </p:txBody>
      </p:sp>
      <p:sp>
        <p:nvSpPr>
          <p:cNvPr id="18435" name="Содержимое 3"/>
          <p:cNvSpPr>
            <a:spLocks noGrp="1"/>
          </p:cNvSpPr>
          <p:nvPr>
            <p:ph sz="half" idx="4294967295"/>
          </p:nvPr>
        </p:nvSpPr>
        <p:spPr>
          <a:xfrm>
            <a:off x="457200" y="2174875"/>
            <a:ext cx="4040188" cy="3951288"/>
          </a:xfrm>
        </p:spPr>
        <p:txBody>
          <a:bodyPr/>
          <a:lstStyle/>
          <a:p>
            <a:endParaRPr lang="ru-RU" sz="2400"/>
          </a:p>
        </p:txBody>
      </p:sp>
      <p:sp>
        <p:nvSpPr>
          <p:cNvPr id="18436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После</a:t>
            </a:r>
          </a:p>
        </p:txBody>
      </p:sp>
      <p:sp>
        <p:nvSpPr>
          <p:cNvPr id="18437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645025" y="2174875"/>
            <a:ext cx="4041775" cy="3951288"/>
          </a:xfrm>
        </p:spPr>
        <p:txBody>
          <a:bodyPr/>
          <a:lstStyle/>
          <a:p>
            <a:endParaRPr lang="ru-RU" sz="2400"/>
          </a:p>
        </p:txBody>
      </p:sp>
      <p:pic>
        <p:nvPicPr>
          <p:cNvPr id="18438" name="Picture 3" descr="C:\Users\AD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205038"/>
            <a:ext cx="8280400" cy="38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endParaRPr lang="ru-RU"/>
          </a:p>
        </p:txBody>
      </p:sp>
      <p:sp>
        <p:nvSpPr>
          <p:cNvPr id="1945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9" name="Picture 2" descr="C:\Users\AD\Desktop\32364.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8135937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8374" name="Рисунок 1" descr="http://mkontakt.pl/upload/dat/zdjecia/min_cd5dc4023ac8704d457eaea89f8be16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60350"/>
            <a:ext cx="8424862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Талисманы игр.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Целью талисманов Олимпийских игр 2002 года являлось отображение Олимпийского девиза «Быстрее, выше, сильнее». Исходя из этого, было выбрано 3 животных в качестве талисманов: заяц ,койот, медь.</a:t>
            </a:r>
          </a:p>
          <a:p>
            <a:pPr>
              <a:lnSpc>
                <a:spcPct val="80000"/>
              </a:lnSpc>
            </a:pPr>
            <a:r>
              <a:rPr lang="ru-RU" sz="2000"/>
              <a:t>«Белоснежный» заяц («Быстрее»): Однажды, солнце очень сильно палило и тем самым иссушало землю. Заяц быстро взобрался на вершину горы и пустил стрелу в солнце. Оно ушло за облака, а на землю опустилась прохлада.</a:t>
            </a:r>
          </a:p>
          <a:p>
            <a:pPr>
              <a:lnSpc>
                <a:spcPct val="80000"/>
              </a:lnSpc>
            </a:pPr>
            <a:r>
              <a:rPr lang="ru-RU" sz="2000"/>
              <a:t>«Медный» койот («Выше»): Когда на земле стало темно и холодно, койот взобрался на вершину самой высокой горы и украл огонь у Богов. И снова на земле стало тепло.</a:t>
            </a:r>
          </a:p>
          <a:p>
            <a:pPr>
              <a:lnSpc>
                <a:spcPct val="80000"/>
              </a:lnSpc>
            </a:pPr>
            <a:r>
              <a:rPr lang="ru-RU" sz="2000"/>
              <a:t>«Угольно-черный» американский медведь («Сильнее»): давным-давно храбрые охотники покинули свои деревни и ушли охотиться на медведя. Но медведь оказался слишком могущественным и вырвался из рук охотников. В настоящее время сыновья тех мужественных охотников продолжают погоню за медведем в ночном небе.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24</TotalTime>
  <Words>496</Words>
  <Application>Microsoft Office PowerPoint</Application>
  <PresentationFormat>Экран (4:3)</PresentationFormat>
  <Paragraphs>21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Wingdings</vt:lpstr>
      <vt:lpstr>Круги</vt:lpstr>
      <vt:lpstr>Олимпийские  игры .</vt:lpstr>
      <vt:lpstr>Презентация PowerPoint</vt:lpstr>
      <vt:lpstr>Презентация PowerPoint</vt:lpstr>
      <vt:lpstr>Презентация PowerPoint</vt:lpstr>
      <vt:lpstr>Виды спорта.</vt:lpstr>
      <vt:lpstr>Презентация PowerPoint</vt:lpstr>
      <vt:lpstr>Презентация PowerPoint</vt:lpstr>
      <vt:lpstr>Презентация PowerPoint</vt:lpstr>
      <vt:lpstr>Талисманы игр.</vt:lpstr>
      <vt:lpstr>Презентация PowerPoint</vt:lpstr>
      <vt:lpstr>Официальный плакат игр.</vt:lpstr>
      <vt:lpstr>Эмблема игр.</vt:lpstr>
      <vt:lpstr>Презентация PowerPoint</vt:lpstr>
      <vt:lpstr>XIX зимние Олимпийские игры проходили в городе Солт-Лейк-Сити (США) с 8 февраля по 24 февраля 2002 года. </vt:lpstr>
      <vt:lpstr>Презентация PowerPoint</vt:lpstr>
      <vt:lpstr>XX зимние Олимпийские игры проходили в городе Турин (Италия) с 10 февраля по 26 февраля 2006 года.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Олимпийские  игры .</dc:title>
  <dc:creator>AD</dc:creator>
  <cp:lastModifiedBy>Смирновы</cp:lastModifiedBy>
  <cp:revision>7</cp:revision>
  <dcterms:created xsi:type="dcterms:W3CDTF">2014-01-21T14:03:21Z</dcterms:created>
  <dcterms:modified xsi:type="dcterms:W3CDTF">2014-01-31T14:23:54Z</dcterms:modified>
</cp:coreProperties>
</file>