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8894-DDA1-4F3A-837F-D7A971D37943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BA70B-1CAC-4A05-8C6D-122F4DF40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8894-DDA1-4F3A-837F-D7A971D37943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BA70B-1CAC-4A05-8C6D-122F4DF40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8894-DDA1-4F3A-837F-D7A971D37943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BA70B-1CAC-4A05-8C6D-122F4DF40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8894-DDA1-4F3A-837F-D7A971D37943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BA70B-1CAC-4A05-8C6D-122F4DF40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8894-DDA1-4F3A-837F-D7A971D37943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BA70B-1CAC-4A05-8C6D-122F4DF40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8894-DDA1-4F3A-837F-D7A971D37943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BA70B-1CAC-4A05-8C6D-122F4DF40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8894-DDA1-4F3A-837F-D7A971D37943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BA70B-1CAC-4A05-8C6D-122F4DF40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8894-DDA1-4F3A-837F-D7A971D37943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BA70B-1CAC-4A05-8C6D-122F4DF40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8894-DDA1-4F3A-837F-D7A971D37943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BA70B-1CAC-4A05-8C6D-122F4DF40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8894-DDA1-4F3A-837F-D7A971D37943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BA70B-1CAC-4A05-8C6D-122F4DF40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8894-DDA1-4F3A-837F-D7A971D37943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BA70B-1CAC-4A05-8C6D-122F4DF40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18894-DDA1-4F3A-837F-D7A971D37943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BA70B-1CAC-4A05-8C6D-122F4DF4064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ays.peoples.ru/0604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orlds.ru/europe/russia/" TargetMode="External"/><Relationship Id="rId4" Type="http://schemas.openxmlformats.org/officeDocument/2006/relationships/hyperlink" Target="http://days.peoples.ru/year/1981.s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2011_%D0%B3%D0%BE%D0%B4" TargetMode="External"/><Relationship Id="rId13" Type="http://schemas.openxmlformats.org/officeDocument/2006/relationships/hyperlink" Target="http://ru.wikipedia.org/wiki/3_%D0%BE%D0%BA%D1%82%D1%8F%D0%B1%D1%80%D1%8F" TargetMode="External"/><Relationship Id="rId3" Type="http://schemas.openxmlformats.org/officeDocument/2006/relationships/hyperlink" Target="http://ru.wikipedia.org/wiki/1981_%D0%B3%D0%BE%D0%B4" TargetMode="External"/><Relationship Id="rId7" Type="http://schemas.openxmlformats.org/officeDocument/2006/relationships/hyperlink" Target="http://ru.wikipedia.org/wiki/%D0%91%D0%B0%D1%81%D0%BA%D0%B5%D1%82%D0%B1%D0%BE%D0%BB" TargetMode="External"/><Relationship Id="rId12" Type="http://schemas.openxmlformats.org/officeDocument/2006/relationships/hyperlink" Target="http://ru.wikipedia.org/wiki/%D0%9C%D0%B5%D0%B4%D0%B0%D0%BB%D1%8C_%D0%BE%D1%80%D0%B4%D0%B5%D0%BD%D0%B0_%C2%AB%D0%97%D0%B0_%D0%B7%D0%B0%D1%81%D0%BB%D1%83%D0%B3%D0%B8_%D0%BF%D0%B5%D1%80%D0%B5%D0%B4_%D0%9E%D1%82%D0%B5%D1%87%D0%B5%D1%81%D1%82%D0%B2%D0%BE%D0%BC%C2%BB" TargetMode="External"/><Relationship Id="rId17" Type="http://schemas.openxmlformats.org/officeDocument/2006/relationships/hyperlink" Target="http://ru.wikipedia.org/wiki/2009" TargetMode="External"/><Relationship Id="rId2" Type="http://schemas.openxmlformats.org/officeDocument/2006/relationships/hyperlink" Target="http://ru.wikipedia.org/wiki/4_%D0%B8%D1%8E%D0%BD%D1%8F" TargetMode="External"/><Relationship Id="rId16" Type="http://schemas.openxmlformats.org/officeDocument/2006/relationships/hyperlink" Target="http://ru.wikipedia.org/wiki/2_%D0%B0%D0%B2%D0%B3%D1%83%D1%81%D1%82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1%D0%A1%D0%A1%D0%A0" TargetMode="External"/><Relationship Id="rId11" Type="http://schemas.openxmlformats.org/officeDocument/2006/relationships/hyperlink" Target="http://ru.wikipedia.org/wiki/%D0%97%D0%B0%D1%81%D0%BB%D1%83%D0%B6%D0%B5%D0%BD%D0%BD%D1%8B%D0%B9_%D0%BC%D0%B0%D1%81%D1%82%D0%B5%D1%80_%D1%81%D0%BF%D0%BE%D1%80%D1%82%D0%B0_%D0%A0%D0%BE%D1%81%D1%81%D0%B8%D0%B8" TargetMode="External"/><Relationship Id="rId5" Type="http://schemas.openxmlformats.org/officeDocument/2006/relationships/hyperlink" Target="http://ru.wikipedia.org/wiki/%D0%A0%D0%A1%D0%A4%D0%A1%D0%A0" TargetMode="External"/><Relationship Id="rId15" Type="http://schemas.openxmlformats.org/officeDocument/2006/relationships/hyperlink" Target="http://ru.wikipedia.org/wiki/%C2%EE%E4%EE%EF%FC%FF%ED%EE%E2%E0,_%CD%E0%F2%E0%EB%FC%FF_%C0%ED%E4%F0%E5%E5%E2%ED%E0" TargetMode="External"/><Relationship Id="rId10" Type="http://schemas.openxmlformats.org/officeDocument/2006/relationships/hyperlink" Target="http://ru.wikipedia.org/w/index.php?title=%D0%92%D0%BE%D0%B4%D0%BE%D0%BF%D1%8C%D1%8F%D0%BD%D0%BE%D0%B2%D0%B0,_%D0%9D%D0%B0%D1%82%D0%B0%D0%BB%D1%8C%D1%8F_%D0%90%D0%BD%D0%B4%D1%80%D0%B5%D0%B5%D0%B2%D0%BD%D0%B0&amp;action=edit&amp;section=1" TargetMode="External"/><Relationship Id="rId4" Type="http://schemas.openxmlformats.org/officeDocument/2006/relationships/hyperlink" Target="http://ru.wikipedia.org/wiki/%D0%9B%D0%B5%D0%BD%D0%B8%D0%BD%D0%B3%D1%80%D0%B0%D0%B4" TargetMode="External"/><Relationship Id="rId9" Type="http://schemas.openxmlformats.org/officeDocument/2006/relationships/hyperlink" Target="http://ru.wikipedia.org/wiki/%D0%94%D0%B8%D0%BD%D0%B0%D0%BC%D0%BE_(%D0%9A%D1%83%D1%80%D1%81%D0%BA)" TargetMode="External"/><Relationship Id="rId14" Type="http://schemas.openxmlformats.org/officeDocument/2006/relationships/hyperlink" Target="http://ru.wikipedia.org/wiki/2006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</a:rPr>
              <a:t>МОИ</a:t>
            </a:r>
            <a:br>
              <a:rPr lang="ru-RU" sz="8000" b="1" dirty="0" smtClean="0">
                <a:solidFill>
                  <a:srgbClr val="FF0000"/>
                </a:solidFill>
              </a:rPr>
            </a:br>
            <a:r>
              <a:rPr lang="ru-RU" sz="8000" b="1" dirty="0">
                <a:solidFill>
                  <a:srgbClr val="FF0000"/>
                </a:solidFill>
              </a:rPr>
              <a:t> </a:t>
            </a:r>
            <a:r>
              <a:rPr lang="ru-RU" sz="8000" b="1" dirty="0" smtClean="0">
                <a:solidFill>
                  <a:srgbClr val="FF0000"/>
                </a:solidFill>
              </a:rPr>
              <a:t>Чемпионки</a:t>
            </a:r>
            <a:endParaRPr lang="ru-RU" sz="80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Водопьянова Наталья</a:t>
            </a:r>
            <a:endParaRPr lang="ru-RU" dirty="0">
              <a:solidFill>
                <a:srgbClr val="0070C0"/>
              </a:solidFill>
              <a:latin typeface="Arial Black" pitchFamily="34" charset="0"/>
            </a:endParaRPr>
          </a:p>
        </p:txBody>
      </p:sp>
      <p:pic>
        <p:nvPicPr>
          <p:cNvPr id="4" name="Содержимое 3" descr="20760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428736"/>
            <a:ext cx="2809875" cy="2371725"/>
          </a:xfrm>
        </p:spPr>
      </p:pic>
      <p:sp>
        <p:nvSpPr>
          <p:cNvPr id="5" name="TextBox 4"/>
          <p:cNvSpPr txBox="1"/>
          <p:nvPr/>
        </p:nvSpPr>
        <p:spPr>
          <a:xfrm>
            <a:off x="3786182" y="1428736"/>
            <a:ext cx="51435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>
                <a:solidFill>
                  <a:schemeClr val="accent1"/>
                </a:solidFill>
              </a:rPr>
              <a:t>День рождения: </a:t>
            </a:r>
            <a:r>
              <a:rPr lang="ru-RU" sz="4000" i="1" dirty="0">
                <a:solidFill>
                  <a:schemeClr val="accent1"/>
                </a:solidFill>
                <a:hlinkClick r:id="rId3" tooltip="родились 04 06"/>
              </a:rPr>
              <a:t>04.06</a:t>
            </a:r>
            <a:r>
              <a:rPr lang="ru-RU" sz="4000" i="1" dirty="0">
                <a:solidFill>
                  <a:schemeClr val="accent1"/>
                </a:solidFill>
              </a:rPr>
              <a:t>.</a:t>
            </a:r>
            <a:r>
              <a:rPr lang="ru-RU" sz="4000" i="1" dirty="0">
                <a:solidFill>
                  <a:schemeClr val="accent1"/>
                </a:solidFill>
                <a:hlinkClick r:id="rId4" tooltip="родились в 1981 году"/>
              </a:rPr>
              <a:t>1981</a:t>
            </a:r>
            <a:r>
              <a:rPr lang="ru-RU" sz="4000" i="1" dirty="0">
                <a:solidFill>
                  <a:schemeClr val="accent1"/>
                </a:solidFill>
              </a:rPr>
              <a:t> года</a:t>
            </a:r>
            <a:r>
              <a:rPr lang="ru-RU" sz="4000" dirty="0" smtClean="0">
                <a:solidFill>
                  <a:schemeClr val="accent1"/>
                </a:solidFill>
              </a:rPr>
              <a:t/>
            </a:r>
            <a:br>
              <a:rPr lang="ru-RU" sz="4000" dirty="0" smtClean="0">
                <a:solidFill>
                  <a:schemeClr val="accent1"/>
                </a:solidFill>
              </a:rPr>
            </a:br>
            <a:r>
              <a:rPr lang="ru-RU" sz="4000" i="1" dirty="0">
                <a:solidFill>
                  <a:schemeClr val="accent1"/>
                </a:solidFill>
              </a:rPr>
              <a:t>Место рождения: </a:t>
            </a:r>
            <a:r>
              <a:rPr lang="ru-RU" sz="4000" b="1" i="1" dirty="0">
                <a:solidFill>
                  <a:schemeClr val="accent1"/>
                </a:solidFill>
              </a:rPr>
              <a:t>Ленинград</a:t>
            </a:r>
            <a:r>
              <a:rPr lang="ru-RU" sz="4000" i="1" dirty="0">
                <a:solidFill>
                  <a:schemeClr val="accent1"/>
                </a:solidFill>
              </a:rPr>
              <a:t>, </a:t>
            </a:r>
            <a:r>
              <a:rPr lang="ru-RU" sz="4000" i="1" dirty="0">
                <a:solidFill>
                  <a:schemeClr val="accent1"/>
                </a:solidFill>
                <a:hlinkClick r:id="rId5" tooltip="Россия - обзоры страны"/>
              </a:rPr>
              <a:t>Россия</a:t>
            </a:r>
            <a:r>
              <a:rPr lang="ru-RU" sz="4000" dirty="0" smtClean="0">
                <a:solidFill>
                  <a:schemeClr val="accent1"/>
                </a:solidFill>
              </a:rPr>
              <a:t/>
            </a:r>
            <a:br>
              <a:rPr lang="ru-RU" sz="4000" dirty="0" smtClean="0">
                <a:solidFill>
                  <a:schemeClr val="accent1"/>
                </a:solidFill>
              </a:rPr>
            </a:br>
            <a:r>
              <a:rPr lang="ru-RU" sz="4000" i="1" dirty="0">
                <a:solidFill>
                  <a:schemeClr val="accent1"/>
                </a:solidFill>
              </a:rPr>
              <a:t>Гражданство: </a:t>
            </a:r>
            <a:r>
              <a:rPr lang="ru-RU" sz="4000" i="1" dirty="0">
                <a:solidFill>
                  <a:schemeClr val="accent1"/>
                </a:solidFill>
                <a:hlinkClick r:id="rId5" tooltip="Россия - обзоры страны"/>
              </a:rPr>
              <a:t>Россия</a:t>
            </a:r>
            <a:endParaRPr lang="ru-RU" sz="4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500570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rgbClr val="002060"/>
                </a:solidFill>
              </a:rPr>
              <a:t>Ее профилирующий вид спорта – баскетбол. Амплуа – нападающая. В настоящее время Наталья защищает флаг национальной сборной команды Российской Федерации и представляет известный российский баскетбольный клуб «УГМК». Недавно Водопьянова вместе с напарницами по команде приняла участие в Олимпийских Играх 2008-ого года, которые проводились в столице Китая - Пекине. выступив на Олимпиаде, россиянка стала обладательницей медали.</a:t>
            </a:r>
          </a:p>
        </p:txBody>
      </p:sp>
      <p:pic>
        <p:nvPicPr>
          <p:cNvPr id="4" name="Содержимое 3" descr="vodopianov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285728"/>
            <a:ext cx="3810000" cy="3175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Наталья Андреевна Водопьянова</a:t>
            </a:r>
            <a:r>
              <a:rPr lang="ru-RU" dirty="0"/>
              <a:t> (</a:t>
            </a:r>
            <a:r>
              <a:rPr lang="ru-RU" dirty="0">
                <a:hlinkClick r:id="rId2" tooltip="4 июня"/>
              </a:rPr>
              <a:t>4 июня</a:t>
            </a:r>
            <a:r>
              <a:rPr lang="ru-RU" dirty="0"/>
              <a:t> </a:t>
            </a:r>
            <a:r>
              <a:rPr lang="ru-RU" dirty="0">
                <a:hlinkClick r:id="rId3" tooltip="1981 год"/>
              </a:rPr>
              <a:t>1981</a:t>
            </a:r>
            <a:r>
              <a:rPr lang="ru-RU" dirty="0"/>
              <a:t>, </a:t>
            </a:r>
            <a:r>
              <a:rPr lang="ru-RU" dirty="0">
                <a:hlinkClick r:id="rId4" tooltip="Ленинград"/>
              </a:rPr>
              <a:t>Ленинград</a:t>
            </a:r>
            <a:r>
              <a:rPr lang="ru-RU" dirty="0"/>
              <a:t>, </a:t>
            </a:r>
            <a:r>
              <a:rPr lang="ru-RU" dirty="0">
                <a:hlinkClick r:id="rId5" tooltip="РСФСР"/>
              </a:rPr>
              <a:t>РСФСР</a:t>
            </a:r>
            <a:r>
              <a:rPr lang="ru-RU" dirty="0"/>
              <a:t>,</a:t>
            </a:r>
            <a:r>
              <a:rPr lang="ru-RU" dirty="0">
                <a:hlinkClick r:id="rId6" tooltip="СССР"/>
              </a:rPr>
              <a:t>СССР</a:t>
            </a:r>
            <a:r>
              <a:rPr lang="ru-RU" dirty="0"/>
              <a:t>) — российская спортсменка-</a:t>
            </a:r>
            <a:r>
              <a:rPr lang="ru-RU" dirty="0">
                <a:hlinkClick r:id="rId7" tooltip="Баскетбол"/>
              </a:rPr>
              <a:t>баскетболист</a:t>
            </a:r>
            <a:r>
              <a:rPr lang="ru-RU" dirty="0"/>
              <a:t>, нападающая.</a:t>
            </a:r>
          </a:p>
          <a:p>
            <a:r>
              <a:rPr lang="ru-RU" dirty="0"/>
              <a:t>В сборной России с 2001 года. Двукратная бронзовая призер Олимпийских игр 2004 и 2008 годов. Серебряная призер чемпионата мира 2006 года. Чемпионка Европы 2007 года. В </a:t>
            </a:r>
            <a:r>
              <a:rPr lang="ru-RU" dirty="0">
                <a:hlinkClick r:id="rId8" tooltip="2011 год"/>
              </a:rPr>
              <a:t>2011 году</a:t>
            </a:r>
            <a:r>
              <a:rPr lang="ru-RU" dirty="0"/>
              <a:t> перешла в ЖБК </a:t>
            </a:r>
            <a:r>
              <a:rPr lang="ru-RU" dirty="0">
                <a:hlinkClick r:id="rId9" tooltip="Динамо (Курск)"/>
              </a:rPr>
              <a:t>Динамо (Курск)</a:t>
            </a:r>
            <a:r>
              <a:rPr lang="ru-RU" dirty="0"/>
              <a:t>.</a:t>
            </a:r>
          </a:p>
          <a:p>
            <a:r>
              <a:rPr lang="ru-RU" dirty="0"/>
              <a:t>[</a:t>
            </a:r>
            <a:r>
              <a:rPr lang="ru-RU" dirty="0">
                <a:hlinkClick r:id="rId10" tooltip="Редактировать раздел «Награды и звания»"/>
              </a:rPr>
              <a:t>править</a:t>
            </a:r>
            <a:r>
              <a:rPr lang="ru-RU" dirty="0"/>
              <a:t>]Награды и звания</a:t>
            </a:r>
          </a:p>
          <a:p>
            <a:r>
              <a:rPr lang="ru-RU" dirty="0">
                <a:hlinkClick r:id="rId11" tooltip="Заслуженный мастер спорта России"/>
              </a:rPr>
              <a:t>Заслуженный мастер спорта России</a:t>
            </a:r>
            <a:endParaRPr lang="ru-RU" dirty="0"/>
          </a:p>
          <a:p>
            <a:r>
              <a:rPr lang="ru-RU" dirty="0">
                <a:hlinkClick r:id="rId12" tooltip="Медаль ордена «За заслуги перед Отечеством»"/>
              </a:rPr>
              <a:t>Медаль ордена «За заслуги перед Отечеством»</a:t>
            </a:r>
            <a:r>
              <a:rPr lang="ru-RU" dirty="0"/>
              <a:t> II степени (</a:t>
            </a:r>
            <a:r>
              <a:rPr lang="ru-RU" dirty="0">
                <a:hlinkClick r:id="rId13" tooltip="3 октября"/>
              </a:rPr>
              <a:t>3 октября</a:t>
            </a:r>
            <a:r>
              <a:rPr lang="ru-RU" dirty="0">
                <a:hlinkClick r:id="rId14" tooltip="2006"/>
              </a:rPr>
              <a:t>2006</a:t>
            </a:r>
            <a:r>
              <a:rPr lang="ru-RU" dirty="0"/>
              <a:t>) — </a:t>
            </a:r>
            <a:r>
              <a:rPr lang="ru-RU" i="1" dirty="0"/>
              <a:t>за большой вклад в развитие физической культуры и спорта, высокие спортивные достижения</a:t>
            </a:r>
            <a:r>
              <a:rPr lang="ru-RU" baseline="30000" dirty="0">
                <a:hlinkClick r:id="rId15"/>
              </a:rPr>
              <a:t>[1]</a:t>
            </a:r>
            <a:endParaRPr lang="ru-RU" dirty="0"/>
          </a:p>
          <a:p>
            <a:r>
              <a:rPr lang="ru-RU" dirty="0">
                <a:hlinkClick r:id="rId12" tooltip="Медаль ордена «За заслуги перед Отечеством»"/>
              </a:rPr>
              <a:t>Медаль ордена «За заслуги перед Отечеством»</a:t>
            </a:r>
            <a:r>
              <a:rPr lang="ru-RU" dirty="0"/>
              <a:t> I степени (</a:t>
            </a:r>
            <a:r>
              <a:rPr lang="ru-RU" dirty="0">
                <a:hlinkClick r:id="rId16" tooltip="2 августа"/>
              </a:rPr>
              <a:t>2 августа</a:t>
            </a:r>
            <a:r>
              <a:rPr lang="ru-RU" dirty="0">
                <a:hlinkClick r:id="rId17" tooltip="2009"/>
              </a:rPr>
              <a:t>2009</a:t>
            </a:r>
            <a:r>
              <a:rPr lang="ru-RU" dirty="0"/>
              <a:t>) — </a:t>
            </a:r>
            <a:r>
              <a:rPr lang="ru-RU" i="1" dirty="0"/>
              <a:t>за большой вклад в развитие физической культуры и спорта, высокие спортивные достижения</a:t>
            </a:r>
            <a:r>
              <a:rPr lang="ru-RU" baseline="30000" dirty="0">
                <a:hlinkClick r:id="rId15"/>
              </a:rPr>
              <a:t>[2]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Пантелеева Ольга</a:t>
            </a:r>
            <a:endParaRPr lang="ru-RU" dirty="0">
              <a:solidFill>
                <a:srgbClr val="0070C0"/>
              </a:solidFill>
              <a:latin typeface="Arial Black" pitchFamily="34" charset="0"/>
            </a:endParaRPr>
          </a:p>
        </p:txBody>
      </p:sp>
      <p:pic>
        <p:nvPicPr>
          <p:cNvPr id="7" name="Содержимое 6" descr="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214422"/>
            <a:ext cx="2300304" cy="2143140"/>
          </a:xfrm>
        </p:spPr>
      </p:pic>
      <p:pic>
        <p:nvPicPr>
          <p:cNvPr id="8" name="Рисунок 7" descr="i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0" y="1214422"/>
            <a:ext cx="4783488" cy="257176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74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МОИ  Чемпионки</vt:lpstr>
      <vt:lpstr>Водопьянова Наталья</vt:lpstr>
      <vt:lpstr>Ее профилирующий вид спорта – баскетбол. Амплуа – нападающая. В настоящее время Наталья защищает флаг национальной сборной команды Российской Федерации и представляет известный российский баскетбольный клуб «УГМК». Недавно Водопьянова вместе с напарницами по команде приняла участие в Олимпийских Играх 2008-ого года, которые проводились в столице Китая - Пекине. выступив на Олимпиаде, россиянка стала обладательницей медали.</vt:lpstr>
      <vt:lpstr>Слайд 4</vt:lpstr>
      <vt:lpstr>Пантелеева Ольга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МОИ  Чемпионки</dc:title>
  <dc:creator>Admin</dc:creator>
  <cp:lastModifiedBy>Admin</cp:lastModifiedBy>
  <cp:revision>3</cp:revision>
  <dcterms:created xsi:type="dcterms:W3CDTF">2012-12-01T16:19:02Z</dcterms:created>
  <dcterms:modified xsi:type="dcterms:W3CDTF">2012-12-01T16:48:58Z</dcterms:modified>
</cp:coreProperties>
</file>