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474" y="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3C9-BCC2-4332-AE7B-D1A33AD2B00F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278C-F070-465B-BE0F-6CDF8FCC9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740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3C9-BCC2-4332-AE7B-D1A33AD2B00F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278C-F070-465B-BE0F-6CDF8FCC9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603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3C9-BCC2-4332-AE7B-D1A33AD2B00F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278C-F070-465B-BE0F-6CDF8FCC9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0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3C9-BCC2-4332-AE7B-D1A33AD2B00F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278C-F070-465B-BE0F-6CDF8FCC9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45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3C9-BCC2-4332-AE7B-D1A33AD2B00F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278C-F070-465B-BE0F-6CDF8FCC9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156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3C9-BCC2-4332-AE7B-D1A33AD2B00F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278C-F070-465B-BE0F-6CDF8FCC9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3C9-BCC2-4332-AE7B-D1A33AD2B00F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278C-F070-465B-BE0F-6CDF8FCC9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770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3C9-BCC2-4332-AE7B-D1A33AD2B00F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278C-F070-465B-BE0F-6CDF8FCC9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50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3C9-BCC2-4332-AE7B-D1A33AD2B00F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278C-F070-465B-BE0F-6CDF8FCC9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991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3C9-BCC2-4332-AE7B-D1A33AD2B00F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278C-F070-465B-BE0F-6CDF8FCC9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7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903C9-BCC2-4332-AE7B-D1A33AD2B00F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278C-F070-465B-BE0F-6CDF8FCC9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449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903C9-BCC2-4332-AE7B-D1A33AD2B00F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F278C-F070-465B-BE0F-6CDF8FCC93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664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microsoft.com/office/2007/relationships/hdphoto" Target="../media/hdphoto1.wdp"/><Relationship Id="rId10" Type="http://schemas.openxmlformats.org/officeDocument/2006/relationships/image" Target="../media/image9.png"/><Relationship Id="rId4" Type="http://schemas.openxmlformats.org/officeDocument/2006/relationships/image" Target="../media/image5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2.png"/><Relationship Id="rId3" Type="http://schemas.openxmlformats.org/officeDocument/2006/relationships/image" Target="../media/image6.png"/><Relationship Id="rId7" Type="http://schemas.microsoft.com/office/2007/relationships/hdphoto" Target="../media/hdphoto1.wdp"/><Relationship Id="rId12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7.png"/><Relationship Id="rId4" Type="http://schemas.microsoft.com/office/2007/relationships/hdphoto" Target="../media/hdphoto2.wdp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6.png"/><Relationship Id="rId7" Type="http://schemas.microsoft.com/office/2007/relationships/hdphoto" Target="../media/hdphoto1.wdp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3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8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7.png"/><Relationship Id="rId19" Type="http://schemas.openxmlformats.org/officeDocument/2006/relationships/image" Target="../media/image18.png"/><Relationship Id="rId4" Type="http://schemas.microsoft.com/office/2007/relationships/hdphoto" Target="../media/hdphoto2.wdp"/><Relationship Id="rId9" Type="http://schemas.openxmlformats.org/officeDocument/2006/relationships/image" Target="../media/image9.png"/><Relationship Id="rId1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gif"/><Relationship Id="rId4" Type="http://schemas.openxmlformats.org/officeDocument/2006/relationships/image" Target="../media/image2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-13743" y="-48474"/>
            <a:ext cx="9212476" cy="6906474"/>
          </a:xfrm>
          <a:prstGeom prst="rect">
            <a:avLst/>
          </a:prstGeom>
          <a:solidFill>
            <a:schemeClr val="bg1">
              <a:alpha val="7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6526" y="2060848"/>
            <a:ext cx="7772400" cy="1470025"/>
          </a:xfrm>
        </p:spPr>
        <p:txBody>
          <a:bodyPr/>
          <a:lstStyle/>
          <a:p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Что сказал судья?</a:t>
            </a:r>
            <a:b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</a:br>
            <a:r>
              <a:rPr lang="ru-RU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Баскетбол.</a:t>
            </a:r>
            <a:endParaRPr lang="ru-RU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2326" y="5086035"/>
            <a:ext cx="6400800" cy="17526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МБОУ «</a:t>
            </a:r>
            <a:r>
              <a:rPr lang="ru-RU" sz="2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Токурская</a:t>
            </a:r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 СОШ»</a:t>
            </a:r>
          </a:p>
          <a:p>
            <a:r>
              <a:rPr lang="ru-RU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учитель физкультуры</a:t>
            </a:r>
            <a:endParaRPr lang="ru-RU" sz="2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  <a:p>
            <a:r>
              <a:rPr lang="ru-RU" sz="2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Гикалова О.В.</a:t>
            </a: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 bwMode="auto">
          <a:xfrm>
            <a:off x="160238" y="188640"/>
            <a:ext cx="8784976" cy="1500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0" indent="0" algn="ctr" defTabSz="449263" rtl="0" fontAlgn="base" hangingPunct="0"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2"/>
              <a:buNone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fontAlgn="base" hangingPunct="0"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75000"/>
              <a:buFont typeface="Symbol" charset="2"/>
              <a:buNone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49263" rtl="0" fontAlgn="base" hangingPunct="0"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None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49263" rtl="0" fontAlgn="base" hangingPunct="0"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charset="2"/>
              <a:buNone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49263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None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49263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None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49263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None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49263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None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49263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None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Муниципальное бюджетное общеобразовательное учреждение</a:t>
            </a:r>
          </a:p>
          <a:p>
            <a:r>
              <a:rPr lang="ru-RU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средняя общеобразовательная школа Амурской области</a:t>
            </a:r>
          </a:p>
          <a:p>
            <a:r>
              <a:rPr lang="ru-RU" sz="1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Селемджинского</a:t>
            </a:r>
            <a:r>
              <a:rPr lang="ru-RU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 района</a:t>
            </a:r>
          </a:p>
          <a:p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 </a:t>
            </a:r>
            <a:r>
              <a:rPr lang="ru-RU" sz="1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пгт</a:t>
            </a:r>
            <a:r>
              <a:rPr lang="ru-RU" sz="1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. Токур.</a:t>
            </a:r>
            <a:endParaRPr lang="ru-RU" sz="1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latin typeface="Arial Black" pitchFamily="34" charset="0"/>
            </a:endParaRPr>
          </a:p>
        </p:txBody>
      </p:sp>
      <p:pic>
        <p:nvPicPr>
          <p:cNvPr id="8" name="Picture 4" descr="C:\Users\olga\Desktop\все для презентаций\спорт картинки.анисашки\sporta-122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4904"/>
            <a:ext cx="2244249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48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138562"/>
              </p:ext>
            </p:extLst>
          </p:nvPr>
        </p:nvGraphicFramePr>
        <p:xfrm>
          <a:off x="0" y="0"/>
          <a:ext cx="9144000" cy="740895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332712"/>
                <a:gridCol w="2332712"/>
                <a:gridCol w="2332712"/>
                <a:gridCol w="2145864"/>
              </a:tblGrid>
              <a:tr h="155679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67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Задержка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игрока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Отмена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попадания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Пронос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мяча 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Пять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 секунд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367123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Arial Black" pitchFamily="34" charset="0"/>
                        </a:rPr>
                        <a:t>Пробежка 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Спорный мяч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Технический фол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Тайм - аут</a:t>
                      </a:r>
                    </a:p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67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Удар по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рукам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Игра </a:t>
                      </a:r>
                      <a:endParaRPr lang="ru-RU" sz="2800" b="1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Arial Black" pitchFamily="34" charset="0"/>
                        </a:rPr>
                        <a:t>ногой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Двойное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ведение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Чрезмерное</a:t>
                      </a:r>
                    </a:p>
                    <a:p>
                      <a:pPr algn="ctr"/>
                      <a:r>
                        <a:rPr lang="ru-RU" sz="2000" dirty="0" err="1" smtClean="0">
                          <a:latin typeface="Arial Black" pitchFamily="34" charset="0"/>
                        </a:rPr>
                        <a:t>размахива-ние</a:t>
                      </a:r>
                      <a:endParaRPr lang="ru-RU" sz="20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руками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367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Толчок или столкновение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без мяча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Два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очка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Одно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 очко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Мяч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«за»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5" b="9989"/>
          <a:stretch/>
        </p:blipFill>
        <p:spPr bwMode="auto">
          <a:xfrm>
            <a:off x="755575" y="131938"/>
            <a:ext cx="936105" cy="1260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1" t="10383" r="5100" b="7659"/>
          <a:stretch/>
        </p:blipFill>
        <p:spPr bwMode="auto">
          <a:xfrm flipH="1">
            <a:off x="2908168" y="169212"/>
            <a:ext cx="1159498" cy="122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428" b="5971"/>
          <a:stretch/>
        </p:blipFill>
        <p:spPr bwMode="auto">
          <a:xfrm>
            <a:off x="5364088" y="169212"/>
            <a:ext cx="1093110" cy="1260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819" b="4399"/>
          <a:stretch/>
        </p:blipFill>
        <p:spPr bwMode="auto">
          <a:xfrm>
            <a:off x="7693172" y="260648"/>
            <a:ext cx="963306" cy="1260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4162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10405E-6 L -0.00399 0.4011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200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62428E-7 L 0.26823 0.59769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3" y="29873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10405E-6 L 0.2474 0.2018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61" y="10081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10405E-6 L -0.50746 0.79976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382" y="39977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56771"/>
              </p:ext>
            </p:extLst>
          </p:nvPr>
        </p:nvGraphicFramePr>
        <p:xfrm>
          <a:off x="0" y="1"/>
          <a:ext cx="9144000" cy="7224012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332712"/>
                <a:gridCol w="2332712"/>
                <a:gridCol w="2332712"/>
                <a:gridCol w="2145864"/>
              </a:tblGrid>
              <a:tr h="148983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126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Задержка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игрока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smtClean="0">
                          <a:latin typeface="Arial Black" pitchFamily="34" charset="0"/>
                        </a:rPr>
                        <a:t>Отмена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smtClean="0">
                          <a:latin typeface="Arial Black" pitchFamily="34" charset="0"/>
                        </a:rPr>
                        <a:t>попадания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Пронос</a:t>
                      </a:r>
                      <a:r>
                        <a:rPr lang="ru-RU" sz="2800" baseline="0" dirty="0" smtClean="0">
                          <a:latin typeface="Arial Black" pitchFamily="34" charset="0"/>
                        </a:rPr>
                        <a:t> мяча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Пять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 секунд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349278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Arial Black" pitchFamily="34" charset="0"/>
                        </a:rPr>
                        <a:t>Пробежка 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Спорный мяч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Технический фол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Тайм - аут</a:t>
                      </a:r>
                    </a:p>
                    <a:p>
                      <a:pPr algn="ctr"/>
                      <a:endParaRPr lang="ru-RU" sz="28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126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Удар по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рукам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Игра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ногой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Двойное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ведение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Чрезмерное</a:t>
                      </a:r>
                    </a:p>
                    <a:p>
                      <a:pPr algn="ctr"/>
                      <a:r>
                        <a:rPr lang="ru-RU" sz="2000" dirty="0" err="1" smtClean="0">
                          <a:latin typeface="Arial Black" pitchFamily="34" charset="0"/>
                        </a:rPr>
                        <a:t>размахива-ние</a:t>
                      </a:r>
                      <a:endParaRPr lang="ru-RU" sz="20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руками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70908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Толчок или столкновение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без мяча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Два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очка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Одно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 очко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Мяч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«за»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5" b="9989"/>
          <a:stretch/>
        </p:blipFill>
        <p:spPr bwMode="auto">
          <a:xfrm>
            <a:off x="755576" y="2819290"/>
            <a:ext cx="936105" cy="1260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1" t="10383" r="5100" b="7659"/>
          <a:stretch/>
        </p:blipFill>
        <p:spPr bwMode="auto">
          <a:xfrm flipH="1">
            <a:off x="5188436" y="4205267"/>
            <a:ext cx="1159498" cy="122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428" b="5971"/>
          <a:stretch/>
        </p:blipFill>
        <p:spPr bwMode="auto">
          <a:xfrm>
            <a:off x="7549843" y="1538166"/>
            <a:ext cx="1093110" cy="1260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819" b="4399"/>
          <a:stretch/>
        </p:blipFill>
        <p:spPr bwMode="auto">
          <a:xfrm>
            <a:off x="3059832" y="5597444"/>
            <a:ext cx="963306" cy="1260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5" b="6233"/>
          <a:stretch/>
        </p:blipFill>
        <p:spPr bwMode="auto">
          <a:xfrm>
            <a:off x="5571325" y="189746"/>
            <a:ext cx="690269" cy="1197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8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85"/>
          <a:stretch/>
        </p:blipFill>
        <p:spPr bwMode="auto">
          <a:xfrm>
            <a:off x="7637400" y="148802"/>
            <a:ext cx="917996" cy="1270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9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5" b="5818"/>
          <a:stretch/>
        </p:blipFill>
        <p:spPr bwMode="auto">
          <a:xfrm>
            <a:off x="3158713" y="157725"/>
            <a:ext cx="700124" cy="126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3" b="6962"/>
          <a:stretch/>
        </p:blipFill>
        <p:spPr bwMode="auto">
          <a:xfrm>
            <a:off x="414173" y="221768"/>
            <a:ext cx="1550202" cy="1197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2628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0176 L 0.50365 0.1958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92" y="10671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3.7037E-7 L -0.00174 0.6011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3004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81481E-6 L -0.26494 0.4023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47" y="20116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81481E-6 L -0.2533 0.8013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674" y="4006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47914"/>
              </p:ext>
            </p:extLst>
          </p:nvPr>
        </p:nvGraphicFramePr>
        <p:xfrm>
          <a:off x="0" y="0"/>
          <a:ext cx="9144000" cy="721928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332712"/>
                <a:gridCol w="2332712"/>
                <a:gridCol w="2332712"/>
                <a:gridCol w="2145864"/>
              </a:tblGrid>
              <a:tr h="13671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67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Задержка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игрока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smtClean="0">
                          <a:latin typeface="Arial Black" pitchFamily="34" charset="0"/>
                        </a:rPr>
                        <a:t>Отмена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smtClean="0">
                          <a:latin typeface="Arial Black" pitchFamily="34" charset="0"/>
                        </a:rPr>
                        <a:t>попадания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Пронос</a:t>
                      </a:r>
                      <a:r>
                        <a:rPr lang="ru-RU" sz="2800" baseline="0" dirty="0" smtClean="0">
                          <a:latin typeface="Arial Black" pitchFamily="34" charset="0"/>
                        </a:rPr>
                        <a:t> мяча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Пять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 секунд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367123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Arial Black" pitchFamily="34" charset="0"/>
                        </a:rPr>
                        <a:t>Пробежка 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Спорный мяч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Технический фол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Тайм - аут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67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Удар по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рукам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Игра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ногой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Двойное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ведение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Чрезмерное</a:t>
                      </a:r>
                    </a:p>
                    <a:p>
                      <a:pPr algn="ctr"/>
                      <a:r>
                        <a:rPr lang="ru-RU" sz="2000" dirty="0" err="1" smtClean="0">
                          <a:latin typeface="Arial Black" pitchFamily="34" charset="0"/>
                        </a:rPr>
                        <a:t>размахива-ние</a:t>
                      </a:r>
                      <a:endParaRPr lang="ru-RU" sz="20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руками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367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Толчок или столкновение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без мяча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Два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очка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Одно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 очко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Мяч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«за»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5" b="9989"/>
          <a:stretch/>
        </p:blipFill>
        <p:spPr bwMode="auto">
          <a:xfrm>
            <a:off x="755576" y="2798722"/>
            <a:ext cx="936105" cy="1260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819" b="4399"/>
          <a:stretch/>
        </p:blipFill>
        <p:spPr bwMode="auto">
          <a:xfrm>
            <a:off x="3059832" y="5597444"/>
            <a:ext cx="963306" cy="1260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1" t="10383" r="5100" b="7659"/>
          <a:stretch/>
        </p:blipFill>
        <p:spPr bwMode="auto">
          <a:xfrm flipH="1">
            <a:off x="5188436" y="4205267"/>
            <a:ext cx="1159498" cy="122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428" b="5971"/>
          <a:stretch/>
        </p:blipFill>
        <p:spPr bwMode="auto">
          <a:xfrm>
            <a:off x="7596336" y="1419438"/>
            <a:ext cx="1093110" cy="1260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3" b="6962"/>
          <a:stretch/>
        </p:blipFill>
        <p:spPr bwMode="auto">
          <a:xfrm>
            <a:off x="5170572" y="1450881"/>
            <a:ext cx="1550202" cy="1197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5" b="5818"/>
          <a:stretch/>
        </p:blipFill>
        <p:spPr bwMode="auto">
          <a:xfrm>
            <a:off x="3191423" y="4150107"/>
            <a:ext cx="700124" cy="126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5" b="6233"/>
          <a:stretch/>
        </p:blipFill>
        <p:spPr bwMode="auto">
          <a:xfrm>
            <a:off x="3110664" y="2798722"/>
            <a:ext cx="690269" cy="1197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8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85"/>
          <a:stretch/>
        </p:blipFill>
        <p:spPr bwMode="auto">
          <a:xfrm>
            <a:off x="5422163" y="5587364"/>
            <a:ext cx="917996" cy="1270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3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8" b="4672"/>
          <a:stretch/>
        </p:blipFill>
        <p:spPr bwMode="auto">
          <a:xfrm>
            <a:off x="584374" y="51435"/>
            <a:ext cx="1179314" cy="1229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1" b="5214"/>
          <a:stretch/>
        </p:blipFill>
        <p:spPr bwMode="auto">
          <a:xfrm>
            <a:off x="2843808" y="51435"/>
            <a:ext cx="1239235" cy="124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1" t="6845" r="4829" b="4890"/>
          <a:stretch/>
        </p:blipFill>
        <p:spPr bwMode="auto">
          <a:xfrm>
            <a:off x="5350500" y="51435"/>
            <a:ext cx="1199858" cy="122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0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74" b="7898"/>
          <a:stretch/>
        </p:blipFill>
        <p:spPr bwMode="auto">
          <a:xfrm>
            <a:off x="7596336" y="51435"/>
            <a:ext cx="1093110" cy="1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042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169 L 0.00156 0.203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01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3.7037E-7 L 0.50729 0.60116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65" y="30046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9 -0.00833 L -0.52864 0.8148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40" y="41157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-0.7684 0.61018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420" y="30509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121473"/>
              </p:ext>
            </p:extLst>
          </p:nvPr>
        </p:nvGraphicFramePr>
        <p:xfrm>
          <a:off x="0" y="0"/>
          <a:ext cx="9144000" cy="7219283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332712"/>
                <a:gridCol w="2332712"/>
                <a:gridCol w="2332712"/>
                <a:gridCol w="2145864"/>
              </a:tblGrid>
              <a:tr h="13671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1367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Задержка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игрока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smtClean="0">
                          <a:latin typeface="Arial Black" pitchFamily="34" charset="0"/>
                        </a:rPr>
                        <a:t>Отмена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smtClean="0">
                          <a:latin typeface="Arial Black" pitchFamily="34" charset="0"/>
                        </a:rPr>
                        <a:t>попадания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Пронос</a:t>
                      </a:r>
                      <a:r>
                        <a:rPr lang="ru-RU" sz="2800" baseline="0" dirty="0" smtClean="0">
                          <a:latin typeface="Arial Black" pitchFamily="34" charset="0"/>
                        </a:rPr>
                        <a:t> мяча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Пять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 секунд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367123">
                <a:tc>
                  <a:txBody>
                    <a:bodyPr/>
                    <a:lstStyle/>
                    <a:p>
                      <a:pPr algn="ctr"/>
                      <a:endParaRPr lang="ru-RU" sz="2800" b="1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2800" b="1" dirty="0" smtClean="0">
                          <a:latin typeface="Arial Black" pitchFamily="34" charset="0"/>
                        </a:rPr>
                        <a:t>Пробежка 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Спорный мяч</a:t>
                      </a:r>
                      <a:endParaRPr lang="ru-RU" sz="28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Технический</a:t>
                      </a:r>
                      <a:r>
                        <a:rPr lang="ru-RU" sz="2800" baseline="0" dirty="0" smtClean="0">
                          <a:latin typeface="Arial Black" pitchFamily="34" charset="0"/>
                        </a:rPr>
                        <a:t> фол</a:t>
                      </a:r>
                      <a:endParaRPr lang="ru-RU" sz="2800" dirty="0" smtClean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Arial Black" pitchFamily="34" charset="0"/>
                        </a:rPr>
                        <a:t>Тайм</a:t>
                      </a:r>
                      <a:r>
                        <a:rPr lang="ru-RU" sz="2800" baseline="0" dirty="0" smtClean="0">
                          <a:latin typeface="Arial Black" pitchFamily="34" charset="0"/>
                        </a:rPr>
                        <a:t> - аут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367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Удар по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рукам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Игра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ногой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Двойное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ведение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Чрезмерное</a:t>
                      </a:r>
                    </a:p>
                    <a:p>
                      <a:pPr algn="ctr"/>
                      <a:r>
                        <a:rPr lang="ru-RU" sz="2000" dirty="0" err="1" smtClean="0">
                          <a:latin typeface="Arial Black" pitchFamily="34" charset="0"/>
                        </a:rPr>
                        <a:t>р</a:t>
                      </a:r>
                      <a:r>
                        <a:rPr lang="ru-RU" sz="2000" smtClean="0">
                          <a:latin typeface="Arial Black" pitchFamily="34" charset="0"/>
                        </a:rPr>
                        <a:t>азмахива-ние</a:t>
                      </a:r>
                      <a:endParaRPr lang="ru-RU" sz="2000" dirty="0" smtClean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ru-RU" sz="2000" dirty="0" smtClean="0">
                          <a:latin typeface="Arial Black" pitchFamily="34" charset="0"/>
                        </a:rPr>
                        <a:t>руками</a:t>
                      </a:r>
                      <a:endParaRPr lang="ru-RU" sz="2000" dirty="0">
                        <a:latin typeface="Arial Black" pitchFamily="34" charset="0"/>
                      </a:endParaRPr>
                    </a:p>
                  </a:txBody>
                  <a:tcPr/>
                </a:tc>
              </a:tr>
              <a:tr h="1367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Толчок или столкновение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без мяча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Два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b="1" dirty="0" smtClean="0">
                          <a:latin typeface="Arial Black" pitchFamily="34" charset="0"/>
                        </a:rPr>
                        <a:t>очка</a:t>
                      </a:r>
                      <a:endParaRPr lang="ru-RU" sz="2800" b="1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Одно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 очко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Мяч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2800" dirty="0" smtClean="0">
                          <a:latin typeface="Arial Black" pitchFamily="34" charset="0"/>
                        </a:rPr>
                        <a:t>«за»</a:t>
                      </a:r>
                      <a:endParaRPr lang="ru-RU" sz="2800" dirty="0">
                        <a:latin typeface="Arial Black" pitchFamily="34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5" b="9989"/>
          <a:stretch/>
        </p:blipFill>
        <p:spPr bwMode="auto">
          <a:xfrm>
            <a:off x="755576" y="2798722"/>
            <a:ext cx="936105" cy="1260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819" b="4399"/>
          <a:stretch/>
        </p:blipFill>
        <p:spPr bwMode="auto">
          <a:xfrm>
            <a:off x="3059832" y="5597444"/>
            <a:ext cx="963306" cy="1260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1" t="10383" r="5100" b="7659"/>
          <a:stretch/>
        </p:blipFill>
        <p:spPr bwMode="auto">
          <a:xfrm flipH="1">
            <a:off x="5188436" y="4205267"/>
            <a:ext cx="1159498" cy="12232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428" b="5971"/>
          <a:stretch/>
        </p:blipFill>
        <p:spPr bwMode="auto">
          <a:xfrm>
            <a:off x="7596336" y="1419438"/>
            <a:ext cx="1093110" cy="1260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3" b="6962"/>
          <a:stretch/>
        </p:blipFill>
        <p:spPr bwMode="auto">
          <a:xfrm>
            <a:off x="5170572" y="1450881"/>
            <a:ext cx="1550202" cy="1197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5" b="5818"/>
          <a:stretch/>
        </p:blipFill>
        <p:spPr bwMode="auto">
          <a:xfrm>
            <a:off x="3191423" y="4150107"/>
            <a:ext cx="700124" cy="126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5" b="6233"/>
          <a:stretch/>
        </p:blipFill>
        <p:spPr bwMode="auto">
          <a:xfrm>
            <a:off x="3110664" y="2798722"/>
            <a:ext cx="690269" cy="1197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8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85"/>
          <a:stretch/>
        </p:blipFill>
        <p:spPr bwMode="auto">
          <a:xfrm>
            <a:off x="5422163" y="5587364"/>
            <a:ext cx="917996" cy="1270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3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48" b="4672"/>
          <a:stretch/>
        </p:blipFill>
        <p:spPr bwMode="auto">
          <a:xfrm>
            <a:off x="618989" y="1459645"/>
            <a:ext cx="1179314" cy="1229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1" b="5214"/>
          <a:stretch/>
        </p:blipFill>
        <p:spPr bwMode="auto">
          <a:xfrm>
            <a:off x="7381393" y="4163321"/>
            <a:ext cx="1239235" cy="124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1" t="6845" r="4829" b="4890"/>
          <a:stretch/>
        </p:blipFill>
        <p:spPr bwMode="auto">
          <a:xfrm>
            <a:off x="498847" y="5631899"/>
            <a:ext cx="1199858" cy="122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10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74" b="7898"/>
          <a:stretch/>
        </p:blipFill>
        <p:spPr bwMode="auto">
          <a:xfrm>
            <a:off x="618989" y="4182764"/>
            <a:ext cx="1093110" cy="1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47" y="119838"/>
            <a:ext cx="1299456" cy="1169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204" y="134371"/>
            <a:ext cx="831715" cy="1160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5165" y="71193"/>
            <a:ext cx="89535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366" y="83206"/>
            <a:ext cx="781050" cy="122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5166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7037E-6 L 0.75243 0.7965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22" y="39815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33333E-6 L 0.26719 0.3958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51" y="19792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0.26111 0.3993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56" y="19954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2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7037E-7 L -0.50851 0.1988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34" y="9931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Arial Black" pitchFamily="34" charset="0"/>
              </a:rPr>
              <a:t>Вы, можете стать хорошим судьёй!</a:t>
            </a:r>
            <a:endParaRPr lang="ru-RU" sz="3600" dirty="0">
              <a:latin typeface="Arial Black" pitchFamily="34" charset="0"/>
            </a:endParaRPr>
          </a:p>
        </p:txBody>
      </p:sp>
      <p:pic>
        <p:nvPicPr>
          <p:cNvPr id="1027" name="Picture 3" descr="C:\Users\olga\Desktop\все для презентаций\люди аниме,картинки\люди анимашки\ludia-10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5" y="1295278"/>
            <a:ext cx="4572000" cy="173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olga\Desktop\все для презентаций\спорт картинки.анисашки\sporta-1197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4" y="2160933"/>
            <a:ext cx="2128248" cy="359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 descr="C:\Users\olga\Desktop\все для презентаций\люди аниме,картинки\люди анимашки\ludia-109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183" y="1295278"/>
            <a:ext cx="4572000" cy="1731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olga\Desktop\все для презентаций\спорт анимашки\баскетбол\blokright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342" y="-159195"/>
            <a:ext cx="2727364" cy="6818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88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50"/>
                            </p:stCondLst>
                            <p:childTnLst>
                              <p:par>
                                <p:cTn id="13" presetID="27" presetClass="emph" presetSubtype="0" fill="remove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5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201</Words>
  <Application>Microsoft Office PowerPoint</Application>
  <PresentationFormat>Экран (4:3)</PresentationFormat>
  <Paragraphs>126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Что сказал судья? Баскетбол.</vt:lpstr>
      <vt:lpstr>Презентация PowerPoint</vt:lpstr>
      <vt:lpstr>Презентация PowerPoint</vt:lpstr>
      <vt:lpstr>Презентация PowerPoint</vt:lpstr>
      <vt:lpstr>Презентация PowerPoint</vt:lpstr>
      <vt:lpstr>Вы, можете стать хорошим судьёй!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сказал судья? баскетбол</dc:title>
  <dc:creator>olga</dc:creator>
  <cp:lastModifiedBy>olga</cp:lastModifiedBy>
  <cp:revision>21</cp:revision>
  <dcterms:created xsi:type="dcterms:W3CDTF">2013-10-20T19:24:30Z</dcterms:created>
  <dcterms:modified xsi:type="dcterms:W3CDTF">2013-11-29T12:26:40Z</dcterms:modified>
</cp:coreProperties>
</file>