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0" r:id="rId2"/>
    <p:sldId id="275" r:id="rId3"/>
    <p:sldId id="291" r:id="rId4"/>
    <p:sldId id="292" r:id="rId5"/>
    <p:sldId id="293" r:id="rId6"/>
    <p:sldId id="294" r:id="rId7"/>
    <p:sldId id="277" r:id="rId8"/>
    <p:sldId id="271" r:id="rId9"/>
    <p:sldId id="272" r:id="rId10"/>
    <p:sldId id="273" r:id="rId11"/>
    <p:sldId id="287" r:id="rId12"/>
    <p:sldId id="296" r:id="rId13"/>
    <p:sldId id="297" r:id="rId14"/>
    <p:sldId id="298" r:id="rId15"/>
    <p:sldId id="299" r:id="rId16"/>
    <p:sldId id="304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48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8507288" cy="3024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Презентация подготовлена </a:t>
            </a:r>
          </a:p>
          <a:p>
            <a:pPr algn="ctr">
              <a:buNone/>
            </a:pPr>
            <a:r>
              <a:rPr lang="ru-RU" sz="3600" dirty="0" smtClean="0"/>
              <a:t>учителем физической культуры </a:t>
            </a:r>
          </a:p>
          <a:p>
            <a:pPr algn="ctr">
              <a:buNone/>
            </a:pPr>
            <a:r>
              <a:rPr lang="ru-RU" sz="3600" dirty="0" smtClean="0"/>
              <a:t>ГБОУ СОШ № 1362 г. Москвы</a:t>
            </a:r>
          </a:p>
          <a:p>
            <a:pPr algn="ctr">
              <a:buNone/>
            </a:pPr>
            <a:r>
              <a:rPr lang="ru-RU" sz="3600" dirty="0" smtClean="0"/>
              <a:t>Кудрявцевой Юлией Анатольевной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61662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Зайка</a:t>
            </a:r>
            <a:r>
              <a:rPr lang="ru-RU" i="1" dirty="0" smtClean="0"/>
              <a:t>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Зайка</a:t>
            </a:r>
            <a:r>
              <a:rPr lang="ru-RU" i="1" dirty="0" smtClean="0"/>
              <a:t> уверяет своих друзей, что у нее нет никакого секрета: просто она очень любит спорт. А еще она любит петь и танцевать.</a:t>
            </a:r>
            <a:endParaRPr lang="ru-RU" i="1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1556792"/>
            <a:ext cx="3714776" cy="464346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Биатлон</a:t>
            </a:r>
          </a:p>
          <a:p>
            <a:pPr marL="137160" indent="0" algn="ctr">
              <a:buNone/>
            </a:pPr>
            <a:r>
              <a:rPr lang="ru-RU" i="1" dirty="0" smtClean="0"/>
              <a:t>Лыжная </a:t>
            </a:r>
            <a:r>
              <a:rPr lang="ru-RU" i="1" dirty="0"/>
              <a:t>гонка со стрельбой из винтовки.</a:t>
            </a:r>
            <a:endParaRPr lang="ru-RU" i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olimprus.ru/images/00002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065" y="2996952"/>
            <a:ext cx="4942558" cy="36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3456384" cy="1572017"/>
          </a:xfrm>
        </p:spPr>
        <p:txBody>
          <a:bodyPr>
            <a:normAutofit/>
          </a:bodyPr>
          <a:lstStyle/>
          <a:p>
            <a:pPr marL="137160" lvl="0" indent="0" algn="ctr">
              <a:buClr>
                <a:prstClr val="black">
                  <a:shade val="95000"/>
                </a:prstClr>
              </a:buClr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Бобслей</a:t>
            </a: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r>
              <a:rPr lang="ru-RU" sz="2400" i="1" dirty="0" smtClean="0"/>
              <a:t>скоростной </a:t>
            </a:r>
            <a:r>
              <a:rPr lang="ru-RU" sz="2400" i="1" dirty="0"/>
              <a:t>спуск с гор </a:t>
            </a:r>
            <a:r>
              <a:rPr lang="ru-RU" sz="2400" i="1" dirty="0" smtClean="0"/>
              <a:t>на </a:t>
            </a:r>
            <a:r>
              <a:rPr lang="ru-RU" sz="2400" i="1" dirty="0"/>
              <a:t>управляемых санях</a:t>
            </a:r>
            <a:endParaRPr lang="ru-RU" sz="2600" i="1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endParaRPr lang="ru-RU" sz="2600" i="1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8504" y="4698831"/>
            <a:ext cx="3199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Скелетон</a:t>
            </a:r>
          </a:p>
          <a:p>
            <a:r>
              <a:rPr lang="ru-RU" sz="2400" i="1" dirty="0" smtClean="0">
                <a:solidFill>
                  <a:prstClr val="black"/>
                </a:solidFill>
              </a:rPr>
              <a:t>спортсмен лежит на санях головой вперед, вниз лицом, его скорость 130км/ч</a:t>
            </a:r>
            <a:endParaRPr lang="ru-RU" sz="2400" i="1" dirty="0"/>
          </a:p>
        </p:txBody>
      </p:sp>
      <p:pic>
        <p:nvPicPr>
          <p:cNvPr id="6146" name="Picture 2" descr="http://rusbob.ru/images/stories/infography/slide_a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944218" cy="29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teresno.name/files/images/sport/bobsley_5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09193"/>
            <a:ext cx="4239033" cy="31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2600" dirty="0">
                <a:solidFill>
                  <a:prstClr val="black"/>
                </a:solidFill>
              </a:rPr>
              <a:t>К</a:t>
            </a:r>
            <a:r>
              <a:rPr lang="ru-RU" sz="2600" dirty="0" smtClean="0">
                <a:solidFill>
                  <a:prstClr val="black"/>
                </a:solidFill>
              </a:rPr>
              <a:t>онькобежный спорт</a:t>
            </a: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2600" dirty="0">
                <a:solidFill>
                  <a:prstClr val="black"/>
                </a:solidFill>
              </a:rPr>
              <a:t>Ф</a:t>
            </a:r>
            <a:r>
              <a:rPr lang="ru-RU" sz="2600" dirty="0" smtClean="0">
                <a:solidFill>
                  <a:prstClr val="black"/>
                </a:solidFill>
              </a:rPr>
              <a:t>игурное катание</a:t>
            </a: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4000" dirty="0" smtClean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2600" dirty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2600" dirty="0">
                <a:solidFill>
                  <a:prstClr val="black"/>
                </a:solidFill>
              </a:rPr>
              <a:t>Ш</a:t>
            </a:r>
            <a:r>
              <a:rPr lang="ru-RU" sz="2600" dirty="0" smtClean="0">
                <a:solidFill>
                  <a:prstClr val="black"/>
                </a:solidFill>
              </a:rPr>
              <a:t>орт-трек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m4-tub-ru.yandex.net/i?id=529990610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1"/>
            <a:ext cx="3925416" cy="28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05286"/>
            <a:ext cx="3744416" cy="25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757" y="3933056"/>
            <a:ext cx="3502043" cy="26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4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09160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dirty="0" smtClean="0">
                <a:solidFill>
                  <a:prstClr val="black"/>
                </a:solidFill>
              </a:rPr>
              <a:t>Кёрлинг</a:t>
            </a: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r>
              <a:rPr lang="ru-RU" i="1" dirty="0" smtClean="0"/>
              <a:t>командная </a:t>
            </a:r>
            <a:r>
              <a:rPr lang="ru-RU" i="1" dirty="0"/>
              <a:t>спортивная игра на ледяной площадке. </a:t>
            </a:r>
            <a:endParaRPr lang="ru-RU" i="1" dirty="0" smtClean="0"/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r>
              <a:rPr lang="ru-RU" i="1" dirty="0" smtClean="0"/>
              <a:t>Участники </a:t>
            </a:r>
            <a:r>
              <a:rPr lang="ru-RU" i="1" dirty="0"/>
              <a:t>двух команд поочерёдно пускают по льду специальные тяжёлые гранитные снаряды («камни») в сторону размеченной на льду мишени («дома»)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84" y="2060848"/>
            <a:ext cx="4119360" cy="31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Г</a:t>
            </a:r>
            <a:r>
              <a:rPr lang="ru-RU" dirty="0" smtClean="0">
                <a:solidFill>
                  <a:prstClr val="black"/>
                </a:solidFill>
              </a:rPr>
              <a:t>орнолыжный спорт</a:t>
            </a: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Л</a:t>
            </a:r>
            <a:r>
              <a:rPr lang="ru-RU" dirty="0" smtClean="0">
                <a:solidFill>
                  <a:prstClr val="black"/>
                </a:solidFill>
              </a:rPr>
              <a:t>ыжное двоеборье</a:t>
            </a:r>
          </a:p>
          <a:p>
            <a:pPr lvl="0">
              <a:buClr>
                <a:prstClr val="black">
                  <a:shade val="95000"/>
                </a:prstClr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1"/>
            <a:ext cx="4015333" cy="267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43368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5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Сноубординг </a:t>
            </a:r>
          </a:p>
          <a:p>
            <a:pPr marL="13716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</a:t>
            </a:r>
            <a:r>
              <a:rPr lang="ru-RU" dirty="0" smtClean="0">
                <a:solidFill>
                  <a:prstClr val="black"/>
                </a:solidFill>
              </a:rPr>
              <a:t>ристайл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354819" cy="32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64" y="3215882"/>
            <a:ext cx="4218130" cy="33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5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Санный спорт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63841" cy="43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4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Хоккей с шайбой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13347" cy="42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5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Прыжки на лыжах с трамплина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933943" cy="32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Нет </a:t>
            </a:r>
            <a:r>
              <a:rPr lang="ru-RU" i="1" dirty="0"/>
              <a:t>в современном мире более популярного зрелища, чем Олимпийские игры. Они имеют огромное значение для всего человечества, поскольку людям всегда был присущ дух </a:t>
            </a:r>
            <a:r>
              <a:rPr lang="ru-RU" i="1" dirty="0" smtClean="0"/>
              <a:t>соперничества</a:t>
            </a:r>
          </a:p>
          <a:p>
            <a:pPr marL="137160" indent="0">
              <a:buNone/>
            </a:pPr>
            <a:endParaRPr lang="ru-RU" i="1" dirty="0"/>
          </a:p>
          <a:p>
            <a:r>
              <a:rPr lang="ru-RU" i="1" dirty="0" smtClean="0"/>
              <a:t>Слово «олимпиада» изначально означало не сами игры, а четырехлетний промежуток между ними. Древние греки вели хронологию по олимпиадам, начиная с 776 г. до н.э. (например, «третий год 146-й олимпиады»). В честь Олимпийских игр по всей Греции провозглашалось перемирие сроком на месяц.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Самая первая Олимпиада </a:t>
            </a:r>
            <a:r>
              <a:rPr lang="ru-RU" i="1" dirty="0" smtClean="0"/>
              <a:t>прошла </a:t>
            </a:r>
            <a:r>
              <a:rPr lang="ru-RU" i="1" dirty="0"/>
              <a:t>скромно: не было торжественного открытия, </a:t>
            </a:r>
            <a:r>
              <a:rPr lang="ru-RU" i="1" dirty="0" smtClean="0"/>
              <a:t>и </a:t>
            </a:r>
            <a:r>
              <a:rPr lang="ru-RU" i="1" dirty="0"/>
              <a:t>в программе была одна-единственная дисциплина — бег на одну </a:t>
            </a:r>
            <a:r>
              <a:rPr lang="ru-RU" i="1" dirty="0" smtClean="0"/>
              <a:t>стадию (192,27 м)</a:t>
            </a:r>
          </a:p>
          <a:p>
            <a:pPr marL="137160" indent="0">
              <a:buNone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989934" cy="32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ea typeface="Calibri"/>
              </a:rPr>
              <a:t>Участниками самых первых Олимпийских игр были мужчины. Женщинам запрещалось не только участвовать, но и наблюдать за ходом </a:t>
            </a:r>
            <a:r>
              <a:rPr lang="ru-RU" i="1" dirty="0" smtClean="0">
                <a:ea typeface="Calibri"/>
              </a:rPr>
              <a:t>соревнований.</a:t>
            </a:r>
          </a:p>
          <a:p>
            <a:r>
              <a:rPr lang="ru-RU" i="1" dirty="0">
                <a:ea typeface="Calibri"/>
              </a:rPr>
              <a:t>В 394 году до нашей эры Олимпийские игры указом императора Феодосия I были запрещены. Он был ярым поборником Христианства и считал соревнования, проводившиеся в честь бога Зевса, пережитком язычества. Греки, конечно, были очень этим недовольны, но спорить с властью они не смели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0691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«Возрождение» Олимпийских игр произошло только в 1894 году. И вовсе не на родине соревнований — Греции, а в столице Франции — Париже. </a:t>
            </a:r>
            <a:r>
              <a:rPr lang="ru-RU" i="1" dirty="0" smtClean="0"/>
              <a:t>Пьер </a:t>
            </a:r>
            <a:r>
              <a:rPr lang="ru-RU" i="1" dirty="0"/>
              <a:t>де </a:t>
            </a:r>
            <a:r>
              <a:rPr lang="ru-RU" i="1" dirty="0" smtClean="0"/>
              <a:t>Кубертен, французский педагог </a:t>
            </a:r>
            <a:r>
              <a:rPr lang="ru-RU" i="1" dirty="0"/>
              <a:t>и </a:t>
            </a:r>
            <a:r>
              <a:rPr lang="ru-RU" i="1" dirty="0" smtClean="0"/>
              <a:t>общественный деятель. явился </a:t>
            </a:r>
            <a:r>
              <a:rPr lang="ru-RU" i="1" dirty="0"/>
              <a:t>главным инициатором возрождения любимых соревнований древних греков. </a:t>
            </a:r>
            <a:r>
              <a:rPr lang="ru-RU" i="1" dirty="0" smtClean="0"/>
              <a:t>Им был придумал знаменитый </a:t>
            </a:r>
            <a:r>
              <a:rPr lang="ru-RU" i="1" dirty="0"/>
              <a:t>девиз олимпийского движения: «Быстрее, выше, сильнее!».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pam65.ru/postimg1/Baron_Pierre_de_Couberti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9184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ea typeface="Calibri"/>
              </a:rPr>
              <a:t>Первая Олимпиада современности прошла в столице Греции — Афинах — с 6 по 15 апреля 1896 года. Люди того времени, не привыкшие к столь зрелищным и массовым мероприятиям, приняли Олимпийские игры на ура. Многим запомнилась торжественная церемония открытия соревнований, на которой по традиции зажигают Олимпийский огонь, а спортсмены (тогда в играх участвовали представители 11 стран) торжественно шествуют по «кольцу» стадиона.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5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i="1" dirty="0" smtClean="0"/>
              <a:t>Текст Олимпийской клятвы спортсменов: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b="1" i="1" dirty="0" smtClean="0"/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b="1" i="1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931008" cy="2496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	Горный спасатель-альпинист </a:t>
            </a:r>
            <a:r>
              <a:rPr lang="ru-RU" i="1" dirty="0" smtClean="0">
                <a:solidFill>
                  <a:srgbClr val="0070C0"/>
                </a:solidFill>
              </a:rPr>
              <a:t>Леопард </a:t>
            </a:r>
            <a:r>
              <a:rPr lang="ru-RU" i="1" dirty="0" smtClean="0"/>
              <a:t>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smtClean="0">
                <a:solidFill>
                  <a:srgbClr val="0070C0"/>
                </a:solidFill>
              </a:rPr>
              <a:t>Леопард </a:t>
            </a:r>
            <a:r>
              <a:rPr lang="ru-RU" i="1" dirty="0" smtClean="0"/>
              <a:t>– прекрасный сноубордист,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i="1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96136" y="1916832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5472608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За полярным кругом в ледяном иглу живет белый </a:t>
            </a:r>
            <a:r>
              <a:rPr lang="ru-RU" i="1" dirty="0" smtClean="0">
                <a:solidFill>
                  <a:srgbClr val="0070C0"/>
                </a:solidFill>
              </a:rPr>
              <a:t>мишка</a:t>
            </a:r>
            <a:r>
              <a:rPr lang="ru-RU" i="1" dirty="0" smtClean="0"/>
              <a:t>. В его доме все сделано изо льда и снега: снежный душ, кровать, компьютер и даже спортивные тренажеры.</a:t>
            </a:r>
          </a:p>
          <a:p>
            <a:pPr>
              <a:buNone/>
            </a:pPr>
            <a:r>
              <a:rPr lang="ru-RU" i="1" dirty="0"/>
              <a:t>	</a:t>
            </a:r>
            <a:r>
              <a:rPr lang="ru-RU" i="1" dirty="0" smtClean="0">
                <a:solidFill>
                  <a:srgbClr val="0070C0"/>
                </a:solidFill>
              </a:rPr>
              <a:t>Белый мишка </a:t>
            </a:r>
            <a:r>
              <a:rPr lang="ru-RU" i="1" dirty="0" smtClean="0"/>
              <a:t>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бобслеистом.</a:t>
            </a:r>
            <a:endParaRPr lang="ru-RU" i="1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1556792"/>
            <a:ext cx="3631129" cy="453891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570</Words>
  <Application>Microsoft Office PowerPoint</Application>
  <PresentationFormat>Экран (4:3)</PresentationFormat>
  <Paragraphs>77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ОЛИМПИАДА 2014  г. СОЧИ</vt:lpstr>
      <vt:lpstr>Из истории</vt:lpstr>
      <vt:lpstr>Из истории</vt:lpstr>
      <vt:lpstr>Из истории</vt:lpstr>
      <vt:lpstr>Из истории</vt:lpstr>
      <vt:lpstr>Из истории</vt:lpstr>
      <vt:lpstr>Олимпийская клятва</vt:lpstr>
      <vt:lpstr>Талисманы Сочи-2014</vt:lpstr>
      <vt:lpstr>Талисманы Сочи-2014</vt:lpstr>
      <vt:lpstr>Талисманы Сочи-2014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  <vt:lpstr>Виды спорта на Олимпиаде в Сочи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ZOV</cp:lastModifiedBy>
  <cp:revision>39</cp:revision>
  <dcterms:created xsi:type="dcterms:W3CDTF">2011-05-13T16:27:00Z</dcterms:created>
  <dcterms:modified xsi:type="dcterms:W3CDTF">2014-01-20T22:33:10Z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