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5" r:id="rId2"/>
    <p:sldId id="273" r:id="rId3"/>
    <p:sldId id="256" r:id="rId4"/>
    <p:sldId id="257" r:id="rId5"/>
    <p:sldId id="274" r:id="rId6"/>
    <p:sldId id="260" r:id="rId7"/>
    <p:sldId id="259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77" r:id="rId16"/>
    <p:sldId id="267" r:id="rId17"/>
    <p:sldId id="278" r:id="rId18"/>
    <p:sldId id="279" r:id="rId19"/>
    <p:sldId id="280" r:id="rId20"/>
    <p:sldId id="268" r:id="rId21"/>
    <p:sldId id="271" r:id="rId22"/>
    <p:sldId id="258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84547-65C4-431D-84C7-6234F8C308E6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B567-294A-4A9C-8B34-42D92480C0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B567-294A-4A9C-8B34-42D92480C0B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A4E027-BE7C-47E8-8E87-A47F11E61AA6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41B2C4-A397-4AD0-A129-613CFFAC6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/>
              <a:t>Тема: </a:t>
            </a:r>
            <a:endParaRPr lang="ru-RU" sz="6600" b="1" i="1" dirty="0" smtClean="0"/>
          </a:p>
          <a:p>
            <a:endParaRPr lang="ru-RU" sz="6600" b="1" i="1" dirty="0" smtClean="0"/>
          </a:p>
          <a:p>
            <a:pPr algn="ctr"/>
            <a:r>
              <a:rPr lang="ru-RU" sz="6600" b="1" i="1" dirty="0" smtClean="0"/>
              <a:t>Организмы </a:t>
            </a:r>
            <a:r>
              <a:rPr lang="ru-RU" sz="6600" b="1" i="1" dirty="0"/>
              <a:t>в Мировом океане.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01069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http://www.zemle.ru/10-23-Xizn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764"/>
            <a:ext cx="6847236" cy="68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http://dic.academic.ru/pictures/wiki/files/97/amphipodredk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204"/>
            <a:ext cx="6080449" cy="67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http://www.fotodelo.ru/pi/img/up_Va2Mvb126069Zb6bqC349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Планктон</a:t>
            </a:r>
            <a:r>
              <a:rPr lang="ru-RU" sz="3600" dirty="0" smtClean="0"/>
              <a:t> (блуждающий) - совокупность организмов, населяющих толщу воды и не способных противостоять переносу течениями. </a:t>
            </a:r>
          </a:p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В состав планктона входят как растения — фитопланктон так и животные — зоопланктон.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/>
              <a:t>Бентос - совокупность организмов, обитающих на грунте и в грунте </a:t>
            </a:r>
            <a:r>
              <a:rPr lang="ru-RU" sz="4000" dirty="0" smtClean="0"/>
              <a:t>водоёмов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втофигура 2" descr="http://www.pankotskiy.ru/files/slovar/bentos.jpg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Рисунок 4" descr="http://www.pankotskiy.ru/files/slovar/ben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8" y="-1"/>
            <a:ext cx="8969697" cy="67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812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Нектон - совокупность активно плавающих животных, способных противостоять силе течения и перемещаться на значительные расстояния.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http://www.oceanology.ru/wp-content/uploads/2009/07/dolphin-and-d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9" y="476672"/>
            <a:ext cx="9139862" cy="57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56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75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5832648"/>
          </a:xfrm>
        </p:spPr>
        <p:txBody>
          <a:bodyPr>
            <a:noAutofit/>
          </a:bodyPr>
          <a:lstStyle/>
          <a:p>
            <a:r>
              <a:rPr lang="ru-RU" sz="4000" dirty="0"/>
              <a:t>Сегодня на уроке мы </a:t>
            </a:r>
            <a:r>
              <a:rPr lang="ru-RU" sz="4000" dirty="0" smtClean="0"/>
              <a:t>ответили </a:t>
            </a:r>
            <a:r>
              <a:rPr lang="ru-RU" sz="4000" dirty="0"/>
              <a:t>на вопросы:</a:t>
            </a:r>
          </a:p>
          <a:p>
            <a:r>
              <a:rPr lang="ru-RU" sz="4000" dirty="0"/>
              <a:t>1.	Чем условия жизни в водной среде отличаются от условий жизни на суше;</a:t>
            </a:r>
          </a:p>
          <a:p>
            <a:r>
              <a:rPr lang="ru-RU" sz="4000" dirty="0"/>
              <a:t>2.	Какие факторы влияют на распространение организмов в Мировом океане.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1126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5832648"/>
          </a:xfrm>
        </p:spPr>
        <p:txBody>
          <a:bodyPr>
            <a:noAutofit/>
          </a:bodyPr>
          <a:lstStyle/>
          <a:p>
            <a:r>
              <a:rPr lang="ru-RU" sz="4000" dirty="0"/>
              <a:t>Сегодня на уроке мы должны ответить на вопросы:</a:t>
            </a:r>
          </a:p>
          <a:p>
            <a:r>
              <a:rPr lang="ru-RU" sz="4000" dirty="0"/>
              <a:t>1.	Чем условия жизни в водной среде отличаются от условий жизни на суше;</a:t>
            </a:r>
          </a:p>
          <a:p>
            <a:r>
              <a:rPr lang="ru-RU" sz="4000" dirty="0"/>
              <a:t>2.	Какие факторы влияют на распространение организмов в Мировом океане.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369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http://farm3.static.flickr.com/2024/2427210619_6288486f6b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http://www.images.ho.com.ua/marian/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00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http://primeinfo.net.ru/data/upimages/1811200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856984" cy="61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http://zhelezyaka.com/i/p/081110182137-Comb-je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8032"/>
            <a:ext cx="8800325" cy="68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http://www.divetrip.com/maldives/maldives_report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5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93"/>
            <a:ext cx="8496944" cy="68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05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137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944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http://www.kinotour.ru/media/movies/fullsize/OceanWorld-3D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3" y="0"/>
            <a:ext cx="11430000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http://colosseum.in.ua/upload/object/photo/0000/0697/Atlantic_Spotted_Dolphins__Bahamas_pictures_underwater_photos__800x6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2" y="-1"/>
            <a:ext cx="9131828" cy="68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http://baby-vipcrohet.ucoz.ru/_fr/0/0658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768752" cy="66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46932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</TotalTime>
  <Words>114</Words>
  <Application>Microsoft Office PowerPoint</Application>
  <PresentationFormat>Экран (4:3)</PresentationFormat>
  <Paragraphs>39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Елена Воробьева</cp:lastModifiedBy>
  <cp:revision>14</cp:revision>
  <dcterms:created xsi:type="dcterms:W3CDTF">2010-05-03T13:25:49Z</dcterms:created>
  <dcterms:modified xsi:type="dcterms:W3CDTF">2013-09-10T09:18:23Z</dcterms:modified>
</cp:coreProperties>
</file>