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AB6E-2D04-4FD9-B95A-89D39026E88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4981-AC96-44DC-80BF-954A569BE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3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4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27500" y="3467100"/>
            <a:ext cx="4821238" cy="19462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Булыга Елена Геннадьевна,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«Фёдоровская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№2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углублённым изучением отдельных предметов»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49313" y="5465763"/>
            <a:ext cx="744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Сургутский район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Городское поселение Фёдоровский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2012 год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0" y="1263650"/>
            <a:ext cx="7772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Задания измерители с одним правильным ответом по теме «Биосфера»</a:t>
            </a:r>
            <a:endParaRPr lang="ru-RU" sz="4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6513" y="0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363060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1 км;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5106251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Более 10 км (до самого дна).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263704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5 км;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240447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7 км;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А9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в морях и океанах распространяется до глубины: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От 100 м под землёй до 100 м над её поверхностью;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4030644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От уровня почвы 5 м глубиной до кроны деревьев;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2886711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От 50 м под землёй до 1 км над её поверхностью;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5240358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От уровня почвы 1 м глубиной до 500 м над её поверхностью.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А10</a:t>
            </a:r>
            <a:r>
              <a:rPr lang="ru-RU" sz="3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Максимальную плотность живых существ на суше можно наблюдать в интервале: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118130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Ракообразные;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2855883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Насекомые;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65856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Черви;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474689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Моллюски.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А11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Самыми массовыми обитателями Земли как по числу видов, так и по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бщей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численности являются: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6513" y="0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418579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Анаэробная;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5396904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Газовая.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554357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Водная;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531100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Ферментативная;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А12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В.И. Вернадский выделял пять биогеохимических функций живого вещества в биосфере, одной из которых является: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287949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Дуб и граб;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302570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Эвкалипт и секвойю вечнозелёную;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92843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Баобаб и пальму;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81076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Кипарис и ясень.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А13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Самыми высокими в мире деревьями можно считать: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673863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Китовая акула;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1760381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Синий кит;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711407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Кашалот;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684290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Касатка.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А14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Самым крупным животным в мире является: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Травы;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3900894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Водоросли.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251555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Деревья и кустарники;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3190956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Мохообразные;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А15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Первыми растениями были: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8604" y="5748896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Площади региона;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3630739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Наличия большого количества влаги;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2695814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Высоты места над уровнем моря;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853516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Формы рельефа.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А16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Разнообразие флоры зависит от ряда причин, за исключением: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Появления одноклеточных организмов;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2960387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Смены анаэробных условий на аэробные;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4141893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Резкого снижения температуры;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5015023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Резкого снижения радиации.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А17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в истории биосферы глобальный экологический кризис произошел во время: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092004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Воды Мирового океана;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2921198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Некоторые горные породы, занимающие большие площади;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4076578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Растворы солей мирового океана;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853516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Все геосферы Земли.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А18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Благодаря деятельности живых существ на Земле были созданы: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118130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Водные бассейны;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2855883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Границы раздела сред;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65856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Горные породы;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474689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Воздушная среда.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</a:t>
            </a:r>
            <a:r>
              <a:rPr lang="ru-RU" sz="3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Местами «сгущения жизни» и «пленок жизни» по В.И. Вернадскому являются: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6513" y="0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062611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Хемоавтотрофы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гетеротрофы;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5315259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Гетеротрофы,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хемоавтотрофы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133074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хемоавтотрофы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гетеротрофы;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240447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Гетеротрофы,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хемоавтотрофы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А19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Последовательность появления в эволюции организмов с разными способами питания такова: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8762" y="579737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36513" y="0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Косным веществом, как и литосферу;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4769880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Биокосным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веществом.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2927333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Биологически активным веществом;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3904076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Биологическим веществом;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А2</a:t>
            </a:r>
            <a:r>
              <a:rPr lang="ru-RU" sz="3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В.И. Вернадский почву называл:</a:t>
            </a: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287949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Практически одинаково;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302570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Значительно меньше;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92843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Значительно больше;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81076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Немного больше.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А3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 сравнению с сухопутными территориями видовое разнообразие растений в морях и океанах: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2673863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Различные металлические руды;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1760381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Базальты и граниты;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711407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Различные соли;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684290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Сланцы и пески.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А4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Земную кору в основном составляют следующие горные породы: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Популяционно-видовой;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3900894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Биосферный.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2515552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Биогеоценотический;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3190956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7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Экосистемный</a:t>
            </a: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А5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Высшим уровнем организации живой материи является: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450964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От подножия горы к её вершине;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3983440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 севера на юг;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2695814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От поверхности океана к его глубинам 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853516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От береговой линии к центральным областям океана.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А6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Биомасса и видовое разнообразие растений увеличивается в направлении: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Воздушного переноса;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2529308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Биогенной миграции атомов;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3305861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Питания растений;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126739"/>
            <a:ext cx="8606116" cy="55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Энергетики почв.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А7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Биологический круговорот веществ в природе происходит за счет 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-17463" y="-17463"/>
            <a:ext cx="9180513" cy="6894513"/>
            <a:chOff x="-17463" y="-17463"/>
            <a:chExt cx="9180513" cy="6894513"/>
          </a:xfrm>
        </p:grpSpPr>
        <p:pic>
          <p:nvPicPr>
            <p:cNvPr id="1026" name="Picture 2" descr="D:\Мои документы\Мои рисунки\Оформление\Рамки\Копия e6c3ea9bc1af.png"/>
            <p:cNvPicPr>
              <a:picLocks noChangeAspect="1" noChangeArrowheads="1"/>
            </p:cNvPicPr>
            <p:nvPr/>
          </p:nvPicPr>
          <p:blipFill>
            <a:blip r:embed="rId2" cstate="print"/>
            <a:srcRect l="13380" t="21630" r="16197" b="20641"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7" name="Picture 3" descr="D:\Мои документы\Мои рисунки\Оформление\Рамки\витая рам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463" y="-17463"/>
              <a:ext cx="9180513" cy="6894513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68942" y="1791555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Движением материковых плит относительно друг друга;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942" y="2921198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Движением Луны вокруг Земли и Земли вокруг Солнца;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942" y="4076578"/>
            <a:ext cx="8606116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Движением морских течений;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942" y="4853516"/>
            <a:ext cx="8606116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Цикличным движением воздушных масс.</a:t>
            </a:r>
            <a:endParaRPr lang="ru-RU" sz="3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942" y="264088"/>
            <a:ext cx="8606116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А8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Цикличность жизни на Земле объясняется:</a:t>
            </a:r>
          </a:p>
        </p:txBody>
      </p:sp>
      <p:pic>
        <p:nvPicPr>
          <p:cNvPr id="11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3909" y="5652653"/>
            <a:ext cx="782422" cy="7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742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12</cp:revision>
  <dcterms:created xsi:type="dcterms:W3CDTF">2012-04-13T15:46:48Z</dcterms:created>
  <dcterms:modified xsi:type="dcterms:W3CDTF">2012-11-17T15:44:13Z</dcterms:modified>
</cp:coreProperties>
</file>