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9146B9-9537-4DC9-8C7B-299B3E4119F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66BA2A-8F34-4CC9-A4A5-4B1C3B9699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ЗАРУБЕЖНАЯ АЗИЯ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714752"/>
            <a:ext cx="3143272" cy="6143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>
                  <a:solidFill>
                    <a:schemeClr val="bg1"/>
                  </a:solidFill>
                </a:ln>
              </a:rPr>
              <a:t>ЗАЧЕТ</a:t>
            </a:r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428604"/>
            <a:ext cx="473206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Экономико-географическое положение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2308324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Задание: </a:t>
            </a:r>
            <a:r>
              <a:rPr lang="ru-RU" sz="2800" dirty="0" smtClean="0">
                <a:solidFill>
                  <a:schemeClr val="bg1"/>
                </a:solidFill>
              </a:rPr>
              <a:t>Привести </a:t>
            </a:r>
            <a:r>
              <a:rPr lang="ru-RU" sz="2800" dirty="0" smtClean="0">
                <a:solidFill>
                  <a:schemeClr val="bg1"/>
                </a:solidFill>
              </a:rPr>
              <a:t>примеры </a:t>
            </a:r>
            <a:r>
              <a:rPr lang="ru-RU" sz="2800" dirty="0" smtClean="0">
                <a:solidFill>
                  <a:schemeClr val="bg1"/>
                </a:solidFill>
              </a:rPr>
              <a:t>стран, являющихся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приморскими, островными, </a:t>
            </a:r>
            <a:r>
              <a:rPr lang="ru-RU" sz="2800" dirty="0" smtClean="0">
                <a:solidFill>
                  <a:schemeClr val="bg1"/>
                </a:solidFill>
              </a:rPr>
              <a:t>полуостровными, внутренними странами.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8794" y="85723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642918"/>
            <a:ext cx="7382598" cy="92333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accent5">
                    <a:lumMod val="75000"/>
                  </a:schemeClr>
                </a:solidFill>
              </a:rPr>
              <a:t>Практические задания</a:t>
            </a:r>
            <a:endParaRPr lang="ru-RU" sz="5400" b="1" cap="none" spc="0" dirty="0">
              <a:ln w="50800"/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071678"/>
            <a:ext cx="4572000" cy="23698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rgbClr val="FF0000"/>
                </a:solidFill>
              </a:rPr>
              <a:t>Задание 1.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контурной карте Азии одним цветом закрасьте бывшие колонии Великобритании, другим – Франции, третьим – Нидерландов, США, Японии (используйте табл. в приложении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учебника). </a:t>
            </a:r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714884"/>
            <a:ext cx="45720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rgbClr val="FF0000"/>
                </a:solidFill>
              </a:rPr>
              <a:t>Задание </a:t>
            </a:r>
            <a:r>
              <a:rPr lang="ru-RU" sz="2800" b="1" dirty="0" smtClean="0">
                <a:ln w="50800"/>
                <a:solidFill>
                  <a:srgbClr val="FF0000"/>
                </a:solidFill>
              </a:rPr>
              <a:t>2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контурной карте косой штриховкой обозначьте монархии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(см.учебник), </a:t>
            </a:r>
            <a:r>
              <a:rPr lang="ru-RU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буквой Ф – федерации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66"/>
                </a:solidFill>
              </a:rPr>
              <a:t>Практическая работа по группам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10698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              1. Каждая группа получает задание выполнить анализ наличия, размещения и обеспеченности природными ресурсами (минеральные топливные, минеральные рудные, земельные, агроклиматические, лесные и т.д.) в разных регионах Азии, по плану: </a:t>
            </a:r>
            <a:r>
              <a:rPr lang="ru-RU" sz="2400" b="1" dirty="0" err="1"/>
              <a:t>ресурсообеспеченность</a:t>
            </a:r>
            <a:r>
              <a:rPr lang="ru-RU" sz="2400" b="1" dirty="0"/>
              <a:t> каждого региона по данному ресурсу, размещение ресурса по региону, предпосылки для развития народного хозяйства.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             2. После завершения работы представитель каждой группы дает </a:t>
            </a:r>
            <a:r>
              <a:rPr lang="ru-RU" sz="2400" b="1" dirty="0" err="1"/>
              <a:t>минидоклад</a:t>
            </a:r>
            <a:r>
              <a:rPr lang="ru-RU" sz="2400" b="1" dirty="0"/>
              <a:t> по «своему» региону. Остальные учащиеся записывают информацию в конспективной форме.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Тесты и задания для проверки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876925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1. Какие </a:t>
            </a:r>
            <a:r>
              <a:rPr lang="ru-RU" sz="2000" b="1" dirty="0" err="1"/>
              <a:t>субрегионы</a:t>
            </a:r>
            <a:r>
              <a:rPr lang="ru-RU" sz="2000" b="1" dirty="0"/>
              <a:t> выделяют в Азии?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2. По каким географическим и экономическим показателям Азия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   является ведущим регионом в мире?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3. Какую роль играет Азия в международном разделении труда?</a:t>
            </a:r>
          </a:p>
          <a:p>
            <a:pPr marL="609600" indent="-609600">
              <a:buFont typeface="Wingdings" pitchFamily="2" charset="2"/>
              <a:buNone/>
            </a:pPr>
            <a:endParaRPr lang="ru-RU" sz="2000" b="1" dirty="0"/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4. Подберите пару: страна – специализация экономики.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1. </a:t>
            </a:r>
            <a:r>
              <a:rPr lang="ru-RU" sz="2000" b="1" dirty="0" smtClean="0"/>
              <a:t>Бангладеш                                     </a:t>
            </a:r>
            <a:r>
              <a:rPr lang="ru-RU" sz="2000" b="1" dirty="0"/>
              <a:t>а) Автомобилестроение;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2. </a:t>
            </a:r>
            <a:r>
              <a:rPr lang="ru-RU" sz="2000" b="1" dirty="0" smtClean="0"/>
              <a:t>Индия                                             </a:t>
            </a:r>
            <a:r>
              <a:rPr lang="ru-RU" sz="2000" b="1" dirty="0"/>
              <a:t>б) производство велосипедов;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3. </a:t>
            </a:r>
            <a:r>
              <a:rPr lang="ru-RU" sz="2000" b="1" dirty="0" smtClean="0"/>
              <a:t>Казахстан                                       </a:t>
            </a:r>
            <a:r>
              <a:rPr lang="ru-RU" sz="2000" b="1" dirty="0"/>
              <a:t>в) выращивание джута;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4. </a:t>
            </a:r>
            <a:r>
              <a:rPr lang="ru-RU" sz="2000" b="1" dirty="0" smtClean="0"/>
              <a:t>Индонезия</a:t>
            </a:r>
            <a:r>
              <a:rPr lang="ru-RU" sz="2000" b="1" dirty="0" smtClean="0"/>
              <a:t> </a:t>
            </a:r>
            <a:r>
              <a:rPr lang="ru-RU" sz="2000" b="1" dirty="0" smtClean="0"/>
              <a:t>                                     </a:t>
            </a:r>
            <a:r>
              <a:rPr lang="ru-RU" sz="2000" b="1" dirty="0"/>
              <a:t>г) добыча меди;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5. </a:t>
            </a:r>
            <a:r>
              <a:rPr lang="ru-RU" sz="2000" b="1" dirty="0" smtClean="0"/>
              <a:t>Китай                                              </a:t>
            </a:r>
            <a:r>
              <a:rPr lang="ru-RU" sz="2000" b="1" dirty="0" err="1"/>
              <a:t>д</a:t>
            </a:r>
            <a:r>
              <a:rPr lang="ru-RU" sz="2000" b="1" dirty="0"/>
              <a:t>) добыча нефти;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6. </a:t>
            </a:r>
            <a:r>
              <a:rPr lang="ru-RU" sz="2000" b="1" dirty="0" smtClean="0"/>
              <a:t>Корея                                               е</a:t>
            </a:r>
            <a:r>
              <a:rPr lang="ru-RU" sz="2000" b="1" dirty="0"/>
              <a:t>) добыча олова; 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7. </a:t>
            </a:r>
            <a:r>
              <a:rPr lang="ru-RU" sz="2000" b="1" dirty="0" smtClean="0"/>
              <a:t>Малайзия</a:t>
            </a:r>
            <a:r>
              <a:rPr lang="ru-RU" sz="2000" b="1" dirty="0" smtClean="0"/>
              <a:t> </a:t>
            </a:r>
            <a:r>
              <a:rPr lang="ru-RU" sz="2000" b="1" dirty="0" smtClean="0"/>
              <a:t>                                      </a:t>
            </a:r>
            <a:r>
              <a:rPr lang="ru-RU" sz="2000" b="1" dirty="0"/>
              <a:t>ж) выращивание пряностей;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8. Саудовская </a:t>
            </a:r>
            <a:r>
              <a:rPr lang="ru-RU" sz="2000" b="1" dirty="0" smtClean="0"/>
              <a:t>Аравия                      </a:t>
            </a:r>
            <a:r>
              <a:rPr lang="ru-RU" sz="2000" b="1" dirty="0" err="1" smtClean="0"/>
              <a:t>з</a:t>
            </a:r>
            <a:r>
              <a:rPr lang="ru-RU" sz="2000" b="1" dirty="0"/>
              <a:t>) судостроение;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 9. </a:t>
            </a:r>
            <a:r>
              <a:rPr lang="ru-RU" sz="2000" b="1" dirty="0" err="1" smtClean="0"/>
              <a:t>Узбекиста</a:t>
            </a:r>
            <a:r>
              <a:rPr lang="ru-RU" sz="2000" b="1" dirty="0" smtClean="0"/>
              <a:t>.                                      </a:t>
            </a:r>
            <a:r>
              <a:rPr lang="ru-RU" sz="2000" b="1" dirty="0"/>
              <a:t>и) хлопководство;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000" b="1" dirty="0"/>
              <a:t>10. </a:t>
            </a:r>
            <a:r>
              <a:rPr lang="ru-RU" sz="2000" b="1" dirty="0" smtClean="0"/>
              <a:t>Япония                                          к</a:t>
            </a:r>
            <a:r>
              <a:rPr lang="ru-RU" sz="2000" b="1" dirty="0"/>
              <a:t>) выращивание чая.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2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2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2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22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22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2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2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2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22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22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422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229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229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229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290</TotalTime>
  <Words>298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ЗАРУБЕЖНАЯ АЗИЯ</vt:lpstr>
      <vt:lpstr>Слайд 2</vt:lpstr>
      <vt:lpstr>Слайд 3</vt:lpstr>
      <vt:lpstr>Практическая работа по группам</vt:lpstr>
      <vt:lpstr>Тесты и задания для проверки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ЗАРУБЕЖНАЯ АЗИЯ</dc:title>
  <dc:creator>Каптри</dc:creator>
  <cp:lastModifiedBy>Каптри</cp:lastModifiedBy>
  <cp:revision>31</cp:revision>
  <dcterms:created xsi:type="dcterms:W3CDTF">2013-02-13T16:25:20Z</dcterms:created>
  <dcterms:modified xsi:type="dcterms:W3CDTF">2013-02-20T10:04:21Z</dcterms:modified>
</cp:coreProperties>
</file>