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6475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99EC11-DEDB-46F4-BDAC-A66D3EA001E9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8DE324-4BDE-4C78-98BE-E406CD87C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Сопоставление некоторых цивилизационных особенностей </a:t>
            </a:r>
            <a:br>
              <a:rPr lang="ru-RU" dirty="0" smtClean="0"/>
            </a:br>
            <a:r>
              <a:rPr lang="ru-RU" dirty="0" smtClean="0"/>
              <a:t>США  и Японии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Вежливость-главная черта, даже в самых напряженных отношений, которые всегда закончатся компромиссом, согласием. Слово «нет» всячески избегается.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4" name="Рисунок 3" descr="япония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40968"/>
            <a:ext cx="4104456" cy="3324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Положение женщины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тенденцией к равноправию. Стремление и идеал женщины- финансовая независимость.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сш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924944"/>
            <a:ext cx="4945732" cy="3338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пония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924944"/>
            <a:ext cx="2664296" cy="373201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Экономически и политически неравноправное, но решающее в семейном бюджете и воспитании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Брак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                  Япония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Женятся потому ,что любят. Разводы - 5-6 на тысячу жителей.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Любят потому, что женились. Разводы – 1-1,5 на тысячу жителей.</a:t>
            </a:r>
          </a:p>
          <a:p>
            <a:endParaRPr lang="ru-RU" dirty="0"/>
          </a:p>
        </p:txBody>
      </p:sp>
      <p:pic>
        <p:nvPicPr>
          <p:cNvPr id="8" name="Рисунок 7" descr="общаа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62928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Отношение к труду. </a:t>
            </a:r>
            <a:r>
              <a:rPr lang="ru-RU" dirty="0" err="1" smtClean="0"/>
              <a:t>Взаимо-отношения</a:t>
            </a:r>
            <a:r>
              <a:rPr lang="ru-RU" dirty="0" smtClean="0"/>
              <a:t> нанимателей и работников.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можно не работать- лучше не работать, а если работать- хорошо зарабатывать. Наниматели и рабочая сила- в постоянно поиске: первые- лучших кадров, вторые- высокой зарплаты. Ежегодно около 25% занятых меняют место работы. Безработица- 5-7%,кризисная до 15%. Пособия по безработице довольно существенны и выдаются относительно либерально.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работать- нельзя. Наем, как правило, пожизненный. Ежегодно меняю место работы 1-2% занятых. Зарплаты и премии зависят от стажа работы на предприятии и старания. Безработица даже в годы кризисов не превышает 3-4%. К безработным относятся с подозрением, пособие ничтожно и получить его крайне трудно.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Положение человека в обществе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Нация и национальный вопрос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Определяется тем, «сколько он» (размер заработков, капитала, и т.д.) и каковы его «связи».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сша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708920"/>
            <a:ext cx="6211798" cy="350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Определяется надежностью и авторитетом хозяина, начальника, фирмы.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 </a:t>
            </a:r>
            <a:endParaRPr lang="ru-RU" dirty="0"/>
          </a:p>
        </p:txBody>
      </p:sp>
      <p:pic>
        <p:nvPicPr>
          <p:cNvPr id="4" name="Рисунок 3" descr="япония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348880"/>
            <a:ext cx="590465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Преобладает массовая, очень стандартизованная, В том числе портативная, в пакетиках, не требующая применения никаких столовых приборов («</a:t>
            </a:r>
            <a:r>
              <a:rPr lang="ru-RU" dirty="0" err="1" smtClean="0"/>
              <a:t>фаст-фуд</a:t>
            </a:r>
            <a:r>
              <a:rPr lang="ru-RU" dirty="0" smtClean="0"/>
              <a:t>»).</a:t>
            </a:r>
          </a:p>
          <a:p>
            <a:r>
              <a:rPr lang="ru-RU" dirty="0" smtClean="0"/>
              <a:t>Главное- не терять на еду много времени, ни на приготовление, ни на потребление.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endParaRPr lang="ru-RU" dirty="0"/>
          </a:p>
        </p:txBody>
      </p:sp>
      <p:pic>
        <p:nvPicPr>
          <p:cNvPr id="4" name="Рисунок 3" descr="сша е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509120"/>
            <a:ext cx="2592288" cy="2160240"/>
          </a:xfrm>
          <a:prstGeom prst="rect">
            <a:avLst/>
          </a:prstGeom>
        </p:spPr>
      </p:pic>
      <p:pic>
        <p:nvPicPr>
          <p:cNvPr id="5" name="Рисунок 4" descr="сша ед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509120"/>
            <a:ext cx="2496277" cy="1872208"/>
          </a:xfrm>
          <a:prstGeom prst="rect">
            <a:avLst/>
          </a:prstGeom>
        </p:spPr>
      </p:pic>
      <p:pic>
        <p:nvPicPr>
          <p:cNvPr id="6" name="Рисунок 5" descr="сша еда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09120"/>
            <a:ext cx="1920213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Приготовление пищи большое искусство, а принятие ее, даже чаепитие- строго регламентированная церемония.</a:t>
            </a:r>
          </a:p>
          <a:p>
            <a:r>
              <a:rPr lang="ru-RU" dirty="0" smtClean="0"/>
              <a:t>Единственный и универсальный столовый прибор – бамбуковый (пластмассовые) палочки.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4" name="Рисунок 3" descr="еда япооне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365104"/>
            <a:ext cx="3145532" cy="2338902"/>
          </a:xfrm>
          <a:prstGeom prst="rect">
            <a:avLst/>
          </a:prstGeom>
        </p:spPr>
      </p:pic>
      <p:pic>
        <p:nvPicPr>
          <p:cNvPr id="5" name="Рисунок 4" descr="еда в япони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365104"/>
            <a:ext cx="2638947" cy="1753334"/>
          </a:xfrm>
          <a:prstGeom prst="rect">
            <a:avLst/>
          </a:prstGeom>
        </p:spPr>
      </p:pic>
      <p:pic>
        <p:nvPicPr>
          <p:cNvPr id="6" name="Рисунок 5" descr="чаепит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365104"/>
            <a:ext cx="2016224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Крепкие напитки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Национальный напиток- виски «Бурбон». Всегда есть в любом доме и офисе, предлагается посетителю даже во время кратких деловых визитов. Подается в больших стаканах со льдом в сопровождении орешков и крекеров.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вис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117237"/>
            <a:ext cx="2171527" cy="2740763"/>
          </a:xfrm>
          <a:prstGeom prst="rect">
            <a:avLst/>
          </a:prstGeom>
        </p:spPr>
      </p:pic>
      <p:pic>
        <p:nvPicPr>
          <p:cNvPr id="5" name="Рисунок 4" descr="виск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77072"/>
            <a:ext cx="2400266" cy="2088232"/>
          </a:xfrm>
          <a:prstGeom prst="rect">
            <a:avLst/>
          </a:prstGeom>
        </p:spPr>
      </p:pic>
      <p:pic>
        <p:nvPicPr>
          <p:cNvPr id="6" name="Рисунок 5" descr="вис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77072"/>
            <a:ext cx="2376264" cy="1585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Национальный напиток- рисовая водка </a:t>
            </a:r>
            <a:r>
              <a:rPr lang="ru-RU" dirty="0" err="1" smtClean="0"/>
              <a:t>сакэ</a:t>
            </a:r>
            <a:r>
              <a:rPr lang="ru-RU" dirty="0" smtClean="0"/>
              <a:t>, подается, как правило , только к ужину, подогретая на огне, в маленьких фарфоровых чашечках.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pic>
        <p:nvPicPr>
          <p:cNvPr id="4" name="Рисунок 3" descr="сак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202018"/>
            <a:ext cx="2165027" cy="3655982"/>
          </a:xfrm>
          <a:prstGeom prst="rect">
            <a:avLst/>
          </a:prstGeom>
        </p:spPr>
      </p:pic>
      <p:pic>
        <p:nvPicPr>
          <p:cNvPr id="5" name="Рисунок 4" descr="ска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573016"/>
            <a:ext cx="2925851" cy="2389465"/>
          </a:xfrm>
          <a:prstGeom prst="rect">
            <a:avLst/>
          </a:prstGeom>
        </p:spPr>
      </p:pic>
      <p:pic>
        <p:nvPicPr>
          <p:cNvPr id="6" name="Рисунок 5" descr="сакэ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573016"/>
            <a:ext cx="1774131" cy="172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Переселенческая страна «плавильный котел» рас и наций при достигнутой формализации их равенства и некоторой инерционной дискриминации «цветных»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СШ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284984"/>
            <a:ext cx="4907841" cy="3165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Мононациональная страна, закрытая для въезда иностранцев до</a:t>
            </a:r>
            <a:r>
              <a:rPr lang="ru-RU" b="1" dirty="0" smtClean="0"/>
              <a:t> </a:t>
            </a:r>
            <a:r>
              <a:rPr lang="ru-RU" dirty="0" smtClean="0"/>
              <a:t>второй половины 19-го века. Большинство относит себя к избранным нациям. Право участи в органах власти имеют лишь японцы по национальности, а не по гражданству.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 </a:t>
            </a:r>
            <a:endParaRPr lang="ru-RU" dirty="0"/>
          </a:p>
        </p:txBody>
      </p:sp>
      <p:pic>
        <p:nvPicPr>
          <p:cNvPr id="4" name="Рисунок 3" descr="Япон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149080"/>
            <a:ext cx="4352484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Религии и культы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Религиозная чересполосица. Мирное сосуществование многих, самых разных, соперничающих и несовместимых </a:t>
            </a:r>
            <a:r>
              <a:rPr lang="ru-RU" dirty="0" err="1" smtClean="0"/>
              <a:t>конфессий</a:t>
            </a:r>
            <a:r>
              <a:rPr lang="ru-RU" dirty="0" smtClean="0"/>
              <a:t> . Общенациональные святыни и высшие авторитеты практически отсутствуют.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СШ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717032"/>
            <a:ext cx="4032448" cy="274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Взаимодополняющая гармония синтоизма , буддизма и конфуцианства, делящих различные сферы жизни одних и тех же прихожан. Культ святынь.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 </a:t>
            </a:r>
            <a:endParaRPr lang="ru-RU" dirty="0"/>
          </a:p>
        </p:txBody>
      </p:sp>
      <p:pic>
        <p:nvPicPr>
          <p:cNvPr id="9" name="Рисунок 8" descr="японя 2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2592288" cy="1994846"/>
          </a:xfrm>
          <a:prstGeom prst="rect">
            <a:avLst/>
          </a:prstGeom>
        </p:spPr>
      </p:pic>
      <p:pic>
        <p:nvPicPr>
          <p:cNvPr id="10" name="Рисунок 9" descr="японя 2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068960"/>
            <a:ext cx="2016224" cy="3202436"/>
          </a:xfrm>
          <a:prstGeom prst="rect">
            <a:avLst/>
          </a:prstGeom>
        </p:spPr>
      </p:pic>
      <p:pic>
        <p:nvPicPr>
          <p:cNvPr id="11" name="Рисунок 10" descr="японя 2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293096"/>
            <a:ext cx="2655761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Стиль поведения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Преобладает прямота суждений, противопоставление мнение. Азарт, споры, пари, драки – обычны.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Сша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сш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2520280" cy="1779649"/>
          </a:xfrm>
          <a:prstGeom prst="rect">
            <a:avLst/>
          </a:prstGeom>
        </p:spPr>
      </p:pic>
      <p:pic>
        <p:nvPicPr>
          <p:cNvPr id="5" name="Рисунок 4" descr="сша 3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89040"/>
            <a:ext cx="2638881" cy="1752382"/>
          </a:xfrm>
          <a:prstGeom prst="rect">
            <a:avLst/>
          </a:prstGeom>
        </p:spPr>
      </p:pic>
      <p:pic>
        <p:nvPicPr>
          <p:cNvPr id="6" name="Рисунок 5" descr="сша 3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869160"/>
            <a:ext cx="2515312" cy="182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</TotalTime>
  <Words>510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Сопоставление некоторых цивилизационных особенностей  США  и Японии</vt:lpstr>
      <vt:lpstr>Нация и национальный вопрос  </vt:lpstr>
      <vt:lpstr>Сша </vt:lpstr>
      <vt:lpstr>Япония </vt:lpstr>
      <vt:lpstr>Религии и культы </vt:lpstr>
      <vt:lpstr>Сша </vt:lpstr>
      <vt:lpstr>Япония </vt:lpstr>
      <vt:lpstr>Стиль поведения </vt:lpstr>
      <vt:lpstr>Сша </vt:lpstr>
      <vt:lpstr>Япония</vt:lpstr>
      <vt:lpstr>Положение женщины</vt:lpstr>
      <vt:lpstr>Сша </vt:lpstr>
      <vt:lpstr>Япония</vt:lpstr>
      <vt:lpstr>Брак</vt:lpstr>
      <vt:lpstr>Сша                   Япония</vt:lpstr>
      <vt:lpstr>Отношение к труду. Взаимо-отношения нанимателей и работников.</vt:lpstr>
      <vt:lpstr>Сша </vt:lpstr>
      <vt:lpstr>Япония </vt:lpstr>
      <vt:lpstr>Положение человека в обществе</vt:lpstr>
      <vt:lpstr>Сша </vt:lpstr>
      <vt:lpstr>Япония </vt:lpstr>
      <vt:lpstr>Еда</vt:lpstr>
      <vt:lpstr>Сша</vt:lpstr>
      <vt:lpstr>Япония</vt:lpstr>
      <vt:lpstr>Крепкие напитки</vt:lpstr>
      <vt:lpstr>Сша </vt:lpstr>
      <vt:lpstr>Япония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Нация и национальный вопрос  </dc:title>
  <dc:creator>Home</dc:creator>
  <cp:lastModifiedBy>Гимназия</cp:lastModifiedBy>
  <cp:revision>18</cp:revision>
  <dcterms:created xsi:type="dcterms:W3CDTF">2013-03-05T09:29:01Z</dcterms:created>
  <dcterms:modified xsi:type="dcterms:W3CDTF">2013-09-04T07:48:45Z</dcterms:modified>
</cp:coreProperties>
</file>