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67" r:id="rId6"/>
    <p:sldId id="260" r:id="rId7"/>
    <p:sldId id="269" r:id="rId8"/>
    <p:sldId id="261" r:id="rId9"/>
    <p:sldId id="262" r:id="rId10"/>
    <p:sldId id="264" r:id="rId11"/>
    <p:sldId id="263" r:id="rId12"/>
    <p:sldId id="270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3/77/612/77612280_large_b6435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673091"/>
            <a:ext cx="7772400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Олимпийские игры</a:t>
            </a:r>
            <a:b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143116"/>
            <a:ext cx="6578944" cy="2744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3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Олимпийская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символика</a:t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Медали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7762"/>
            <a:ext cx="2392180" cy="25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7761"/>
            <a:ext cx="2520280" cy="25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346999"/>
            <a:ext cx="2519560" cy="258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76700"/>
            <a:ext cx="26638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27368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Ольга\Desktop\olimpiada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88716" y="620688"/>
            <a:ext cx="2055284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7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28662" y="357166"/>
            <a:ext cx="5572164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Олимпийский  девиз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928670"/>
            <a:ext cx="7575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«Быстрее, выше, сильнее»</a:t>
            </a:r>
          </a:p>
        </p:txBody>
      </p:sp>
      <p:pic>
        <p:nvPicPr>
          <p:cNvPr id="43012" name="Picture 4" descr="F:\картинки\клипарт\7a7cdf15de5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2143116"/>
            <a:ext cx="5175391" cy="4388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60722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открытия Олимпийских игр один из выдающихся спортсменов страны-хозяйки произносит речь от имени всех участников Игр.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857496"/>
            <a:ext cx="47863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 имени всех спортсменов я обещаю, что мы будем участвовать в этих Играх, уважая и соблюдая правила, по которым они проводятся, в истинно спортивном духе, во славу спорта и во имя чести своих команд»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F:\картинки\клипарт\67fde553419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500174"/>
            <a:ext cx="1836552" cy="2500330"/>
          </a:xfrm>
          <a:prstGeom prst="rect">
            <a:avLst/>
          </a:prstGeom>
          <a:noFill/>
        </p:spPr>
      </p:pic>
      <p:pic>
        <p:nvPicPr>
          <p:cNvPr id="11" name="Picture 2" descr="F:\картинки\клипарт\42b39e48511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000628" y="4214818"/>
            <a:ext cx="2748122" cy="230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57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85786" y="285728"/>
            <a:ext cx="564360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Олимпийская символика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571472" y="1214422"/>
            <a:ext cx="3643338" cy="50006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Олимпийский талисман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D:\мои документы\1980_masc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94530" y="1000108"/>
            <a:ext cx="2520741" cy="2714644"/>
          </a:xfrm>
          <a:prstGeom prst="rect">
            <a:avLst/>
          </a:prstGeom>
          <a:noFill/>
        </p:spPr>
      </p:pic>
      <p:pic>
        <p:nvPicPr>
          <p:cNvPr id="2051" name="Picture 3" descr="D:\мои документы\f965bcb425d4dcf732535646c52d67a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45404" y="3429000"/>
            <a:ext cx="2041438" cy="2526914"/>
          </a:xfrm>
          <a:prstGeom prst="rect">
            <a:avLst/>
          </a:prstGeom>
          <a:noFill/>
        </p:spPr>
      </p:pic>
      <p:pic>
        <p:nvPicPr>
          <p:cNvPr id="2052" name="Picture 4" descr="D:\мои документы\gvozdey_1344286719_35e3d0ea5f29c5691ff8d0f5eac4eef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3643314"/>
            <a:ext cx="2143140" cy="27654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1643050"/>
            <a:ext cx="4000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Талисманом может быть любой существующий или вымышленный, одушевленный или неодушевленный предмет, который должен быть отражением национальных и культурных особенностей страны-хозяйки олимпиады.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2"/>
            <a:ext cx="7125113" cy="1483567"/>
          </a:xfrm>
        </p:spPr>
        <p:txBody>
          <a:bodyPr/>
          <a:lstStyle/>
          <a:p>
            <a:pPr algn="ctr"/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Талисман </a:t>
            </a:r>
            <a:r>
              <a:rPr lang="ru-RU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Олимпийских </a:t>
            </a: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аралимпийских</a:t>
            </a:r>
            <a:r>
              <a:rPr lang="ru-RU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 в </a:t>
            </a:r>
            <a:r>
              <a:rPr lang="ru-RU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 </a:t>
            </a: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</p:txBody>
      </p:sp>
      <p:pic>
        <p:nvPicPr>
          <p:cNvPr id="4" name="Picture 2" descr="C:\Users\Лиза_\Pictures\400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348880"/>
            <a:ext cx="4822957" cy="2712914"/>
          </a:xfrm>
          <a:noFill/>
        </p:spPr>
      </p:pic>
      <p:pic>
        <p:nvPicPr>
          <p:cNvPr id="5" name="Picture 3" descr="C:\Users\Лиза_\Pictures\ae7ed54023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14325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528" y="5335414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мишка          Леопард                Зайка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927774" y="5949280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Лучик и Снежинка</a:t>
            </a:r>
          </a:p>
        </p:txBody>
      </p:sp>
      <p:pic>
        <p:nvPicPr>
          <p:cNvPr id="9" name="Picture 3" descr="C:\Users\Ольга\Desktop\olimpiad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1052736"/>
            <a:ext cx="2055284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0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938" y="136216"/>
            <a:ext cx="6530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Возникновение Олимпийских игр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Оли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26277" y="1227532"/>
            <a:ext cx="5365038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085184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Древние греки создали множество прекрасных легенд, рассказывающих о том, как появились Олимпийские игры.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Ольга\Desktop\olimpiad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pic>
        <p:nvPicPr>
          <p:cNvPr id="9" name="~PP15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94426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соревнований древних олимпийцев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Documents and Settings\Evolution\Мои документы\ReceivedFiles\Ann-Baby\olimpgames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214422"/>
            <a:ext cx="1714512" cy="265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E:\Documents and Settings\Evolution\Мои документы\ReceivedFiles\Ann-Baby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1214421"/>
            <a:ext cx="1857388" cy="264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71934" y="435769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Пятиборье, или пентатлон: бег, прыжки в длину, метание копья и диска, борьба. Позже появился кулачный бой, а также гонки на колесницах, забег на марафонскую дистанцию в полном боевом вооружении, состязания поэтов и музыкантов.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E:\Documents and Settings\Evolution\Мои документы\ReceivedFiles\Ann-Baby\olimpgames6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1571612"/>
            <a:ext cx="3357586" cy="228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4000504"/>
            <a:ext cx="3214710" cy="230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8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57232"/>
            <a:ext cx="7772400" cy="6995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Родина Олимпийских игр - Греция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Лиза_\Pictures\1806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066827" cy="45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Ольга\Desktop\olimpiad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74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71546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Олимпийских игр объявлялось Священное перемирие.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42"/>
            <a:ext cx="6530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Возникновение Олимпийских игр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071678"/>
            <a:ext cx="352578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071678"/>
            <a:ext cx="3688949" cy="318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564357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состязаниями каждый атлет давал клятву соблюдать правила честной спортивной борьбы.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286388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если шли войны, то их прекращали на время игр.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585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Барон  Пьер де Кубертен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pic>
        <p:nvPicPr>
          <p:cNvPr id="4" name="Picture 8" descr="pk_1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1571612"/>
            <a:ext cx="359539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34" y="164305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1896 году французский общественный деятель Пьер де Кубертен возродил идею древних соревнований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Олимпиада прошла в Афинах.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Олимпиады — крупнейшие международные комплексные спортивные соревнования современности, которые проводятся каждые четыре года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571472" y="571480"/>
            <a:ext cx="6329378" cy="7191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Олимпийские игры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Текст 7"/>
          <p:cNvSpPr txBox="1">
            <a:spLocks/>
          </p:cNvSpPr>
          <p:nvPr/>
        </p:nvSpPr>
        <p:spPr>
          <a:xfrm>
            <a:off x="571472" y="1571612"/>
            <a:ext cx="2185974" cy="53656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Зимние</a:t>
            </a:r>
          </a:p>
        </p:txBody>
      </p:sp>
      <p:sp>
        <p:nvSpPr>
          <p:cNvPr id="6" name="Текст 7"/>
          <p:cNvSpPr txBox="1">
            <a:spLocks/>
          </p:cNvSpPr>
          <p:nvPr/>
        </p:nvSpPr>
        <p:spPr>
          <a:xfrm>
            <a:off x="5643570" y="1571612"/>
            <a:ext cx="2185974" cy="53656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Летние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11" descr="ЗИМНИЕ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2571744"/>
            <a:ext cx="419379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ost-2-1279265200159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96538" y="2571744"/>
            <a:ext cx="4129675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35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475656" y="476672"/>
            <a:ext cx="564360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Олимпийская символика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pic>
        <p:nvPicPr>
          <p:cNvPr id="4" name="Picture 15" descr="Картинка 18 из 38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7" y="2143116"/>
            <a:ext cx="359506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071538" y="1357298"/>
            <a:ext cx="635798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Зажжение олимпийского огня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6" name="Picture 5" descr="1730012photo[1]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429124" y="2143116"/>
            <a:ext cx="416075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5143512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 зажигается от солнечных лучей в Олимпии и доставляется факельной эстафетой спортсменов в город - организатор игр.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Лена\996023cbbfea0d80e1542280cb12acc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10275"/>
            <a:ext cx="1080120" cy="1415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5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59632" y="188640"/>
            <a:ext cx="564360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Олимпийская символика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28604"/>
            <a:ext cx="2055284" cy="857256"/>
          </a:xfrm>
          <a:prstGeom prst="rect">
            <a:avLst/>
          </a:prstGeom>
          <a:noFill/>
        </p:spPr>
      </p:pic>
      <p:pic>
        <p:nvPicPr>
          <p:cNvPr id="6" name="Содержимое 3" descr="флаг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1785926"/>
            <a:ext cx="4786346" cy="380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00100" y="1142984"/>
            <a:ext cx="5588124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Олимпийский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флаг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57214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Олимпийский флаг –  белое полотнище 2х3 м с пятью переплетенными кольцами, как единство  спортсменов пяти континентов земного шара.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11</TotalTime>
  <Words>296</Words>
  <Application>Microsoft Office PowerPoint</Application>
  <PresentationFormat>Экран (4:3)</PresentationFormat>
  <Paragraphs>34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Winter</vt:lpstr>
      <vt:lpstr>         Олимпийские игры </vt:lpstr>
      <vt:lpstr>Презентация PowerPoint</vt:lpstr>
      <vt:lpstr>Презентация PowerPoint</vt:lpstr>
      <vt:lpstr>Родина Олимпийских игр - Греция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Олимпийская символика Медали</vt:lpstr>
      <vt:lpstr>Презентация PowerPoint</vt:lpstr>
      <vt:lpstr>Презентация PowerPoint</vt:lpstr>
      <vt:lpstr>Презентация PowerPoint</vt:lpstr>
      <vt:lpstr>Талисман Олимпийских и Паралимпийских игр в Сочи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Олимпийские игры </dc:title>
  <dc:creator>Мама</dc:creator>
  <cp:lastModifiedBy>Мама</cp:lastModifiedBy>
  <cp:revision>12</cp:revision>
  <dcterms:created xsi:type="dcterms:W3CDTF">2014-01-26T15:58:40Z</dcterms:created>
  <dcterms:modified xsi:type="dcterms:W3CDTF">2014-01-27T14:52:30Z</dcterms:modified>
</cp:coreProperties>
</file>