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F7AA-D7FB-40B9-828A-571E2B863F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23EF-448C-4E1B-98C5-38763E9250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14553"/>
          </a:xfrm>
        </p:spPr>
        <p:txBody>
          <a:bodyPr/>
          <a:lstStyle/>
          <a:p>
            <a:r>
              <a:rPr lang="ru-RU" dirty="0" smtClean="0"/>
              <a:t>Ценности </a:t>
            </a:r>
            <a:r>
              <a:rPr lang="ru-RU" dirty="0" err="1" smtClean="0"/>
              <a:t>Паралимпийского</a:t>
            </a:r>
            <a:r>
              <a:rPr lang="ru-RU" dirty="0" smtClean="0"/>
              <a:t> и Олимпийского движения.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Desktop\лисенков\дддддддд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378621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enobr.ru/upload/import/image/5789_max400_max4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Смелость</a:t>
            </a:r>
            <a:endParaRPr lang="ru-RU" dirty="0"/>
          </a:p>
        </p:txBody>
      </p:sp>
      <p:pic>
        <p:nvPicPr>
          <p:cNvPr id="4" name="Содержимое 3" descr="http://www.menobr.ru/upload/import/image/5791_max400_max4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46434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enobr.ru/upload/import/image/5792_max400_max4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8577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Равенство </a:t>
            </a:r>
            <a:endParaRPr lang="ru-RU" dirty="0"/>
          </a:p>
        </p:txBody>
      </p:sp>
      <p:pic>
        <p:nvPicPr>
          <p:cNvPr id="4" name="Рисунок 3" descr="http://www.menobr.ru/upload/import/image/5793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menobr.ru/upload/import/image/5794_max400_max40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Решимость.</a:t>
            </a:r>
            <a:endParaRPr lang="ru-RU" dirty="0"/>
          </a:p>
        </p:txBody>
      </p:sp>
      <p:pic>
        <p:nvPicPr>
          <p:cNvPr id="4" name="Рисунок 3" descr="http://www.menobr.ru/upload/import/image/5795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36433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menobr.ru/upload/import/image/5796_max400_max40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16" y="2038334"/>
            <a:ext cx="35956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enobr.ru/upload/import/image/5797_max400_max4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350043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Вдохновение.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menobr.ru/upload/import/image/5799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7863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enobr.ru/upload/import/image/5800_max400_max4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enobr.ru/upload/import/image/5801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Олимпийские и 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игры.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enobr.ru/upload/import/image/5779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5804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43372" cy="101122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 err="1"/>
              <a:t>Паралимпийских</a:t>
            </a:r>
            <a:r>
              <a:rPr lang="ru-RU" sz="3100" dirty="0"/>
              <a:t> зимних видов спорта всего пять.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85727"/>
            <a:ext cx="3714776" cy="128588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Олимпийских зимних </a:t>
            </a:r>
            <a:r>
              <a:rPr lang="ru-RU" dirty="0" err="1" smtClean="0"/>
              <a:t>видв</a:t>
            </a:r>
            <a:r>
              <a:rPr lang="ru-RU" dirty="0" smtClean="0"/>
              <a:t> спорта 7</a:t>
            </a:r>
            <a:endParaRPr lang="ru-RU" dirty="0"/>
          </a:p>
        </p:txBody>
      </p:sp>
      <p:pic>
        <p:nvPicPr>
          <p:cNvPr id="4" name="Рисунок 3" descr="http://www.menobr.ru/upload/import/image/5781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enobr.ru/upload/import/image/5780_max400_max4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enobr.ru/upload/import/image/5782_max400_max4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 Сочи 2014г.</a:t>
            </a:r>
            <a:endParaRPr lang="ru-RU" dirty="0"/>
          </a:p>
        </p:txBody>
      </p:sp>
      <p:pic>
        <p:nvPicPr>
          <p:cNvPr id="2050" name="Picture 2" descr="C:\Users\Наташа\Desktop\лисенков\images11111111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Девизом Олимпийцев является такое высказывание: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"</a:t>
            </a:r>
            <a:r>
              <a:rPr lang="ru-RU" sz="4000" dirty="0"/>
              <a:t>Полная самоотдача – как на спортивной арене, так и в жизни. Речь идет не столько о победе, сколько о борьбе за достижение поставленных целей, преодолении себя".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Совершенство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enobr.ru/upload/import/image/5783_max400_max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214974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"Дружба" </a:t>
            </a:r>
          </a:p>
        </p:txBody>
      </p:sp>
      <p:pic>
        <p:nvPicPr>
          <p:cNvPr id="4" name="Содержимое 3" descr="http://www.menobr.ru/upload/import/image/5785_max400_max4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enobr.ru/upload/import/image/5788_max400_max4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Ценности Паралимпийского и Олимпийского движения.</vt:lpstr>
      <vt:lpstr>Олимпийские и  Паралимпийские игры. </vt:lpstr>
      <vt:lpstr> Паралимпийских зимних видов спорта всего пять. </vt:lpstr>
      <vt:lpstr>Слайд 4</vt:lpstr>
      <vt:lpstr>Талисман Сочи 2014г.</vt:lpstr>
      <vt:lpstr>Девизом Олимпийцев является такое высказывание: </vt:lpstr>
      <vt:lpstr>Совершенство .</vt:lpstr>
      <vt:lpstr>"Дружба" </vt:lpstr>
      <vt:lpstr>Слайд 9</vt:lpstr>
      <vt:lpstr>Слайд 10</vt:lpstr>
      <vt:lpstr>Смелость</vt:lpstr>
      <vt:lpstr>Равенство </vt:lpstr>
      <vt:lpstr>Решимость.</vt:lpstr>
      <vt:lpstr>Вдохновение.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Ценности Паралимпийского и Олимпийского движения.</dc:title>
  <dc:creator>Наташа</dc:creator>
  <cp:lastModifiedBy>Наташа</cp:lastModifiedBy>
  <cp:revision>7</cp:revision>
  <dcterms:created xsi:type="dcterms:W3CDTF">2014-01-26T10:19:46Z</dcterms:created>
  <dcterms:modified xsi:type="dcterms:W3CDTF">2014-01-26T11:26:10Z</dcterms:modified>
</cp:coreProperties>
</file>