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8" r:id="rId5"/>
    <p:sldId id="262" r:id="rId6"/>
    <p:sldId id="266" r:id="rId7"/>
    <p:sldId id="259" r:id="rId8"/>
    <p:sldId id="260" r:id="rId9"/>
    <p:sldId id="261" r:id="rId10"/>
    <p:sldId id="267" r:id="rId11"/>
    <p:sldId id="26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Rg st="1" end="7"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68A2-1647-407B-968F-53E1A55034DB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B32A-EF66-4F25-8923-6BB99F7B1F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68A2-1647-407B-968F-53E1A55034DB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B32A-EF66-4F25-8923-6BB99F7B1F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68A2-1647-407B-968F-53E1A55034DB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B32A-EF66-4F25-8923-6BB99F7B1F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68A2-1647-407B-968F-53E1A55034DB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B32A-EF66-4F25-8923-6BB99F7B1F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68A2-1647-407B-968F-53E1A55034DB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B32A-EF66-4F25-8923-6BB99F7B1F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68A2-1647-407B-968F-53E1A55034DB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B32A-EF66-4F25-8923-6BB99F7B1F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68A2-1647-407B-968F-53E1A55034DB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B32A-EF66-4F25-8923-6BB99F7B1F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68A2-1647-407B-968F-53E1A55034DB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B32A-EF66-4F25-8923-6BB99F7B1F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68A2-1647-407B-968F-53E1A55034DB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B32A-EF66-4F25-8923-6BB99F7B1F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68A2-1647-407B-968F-53E1A55034DB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B32A-EF66-4F25-8923-6BB99F7B1F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68A2-1647-407B-968F-53E1A55034DB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50CB32A-EF66-4F25-8923-6BB99F7B1F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F2D68A2-1647-407B-968F-53E1A55034DB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50CB32A-EF66-4F25-8923-6BB99F7B1F5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2006_%D0%B3%D0%BE%D0%B4" TargetMode="External"/><Relationship Id="rId2" Type="http://schemas.openxmlformats.org/officeDocument/2006/relationships/hyperlink" Target="http://ru.wikipedia.org/wiki/%D0%9B%D0%B5%D1%82%D0%BD%D0%B8%D0%B5_%D0%9F%D0%B0%D1%80%D0%B0%D0%BB%D0%B8%D0%BC%D0%BF%D0%B8%D0%B9%D1%81%D0%BA%D0%B8%D0%B5_%D0%B8%D0%B3%D1%80%D1%8B_2008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http://ru.wikipedia.org/wiki/%D0%9F%D0%B0%D1%80%D0%B0%D0%BB%D0%B8%D0%BC%D0%BF%D0%B8%D0%B9%D1%81%D0%BA%D0%BE%D0%B5_%D0%BF%D0%BB%D0%B0%D0%B2%D0%B0%D0%BD%D0%B8%D0%B5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B%D0%B5%D1%82%D0%BD%D0%B8%D0%B5_%D0%9F%D0%B0%D1%80%D0%B0%D0%BB%D0%B8%D0%BC%D0%BF%D0%B8%D0%B9%D1%81%D0%BA%D0%B8%D0%B5_%D0%B8%D0%B3%D1%80%D1%8B_2008" TargetMode="External"/><Relationship Id="rId2" Type="http://schemas.openxmlformats.org/officeDocument/2006/relationships/hyperlink" Target="http://ru.wikipedia.org/wiki/%D0%9F%D0%B0%D1%80%D0%B0%D0%BB%D0%B8%D0%BC%D0%BF%D0%B8%D0%B9%D1%81%D0%BA%D0%B8%D0%B5_%D0%B8%D0%B3%D1%80%D1%8B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ru.wikipedia.org/wiki/%D0%9B%D0%B5%D1%82%D0%BD%D0%B8%D0%B5_%D0%9F%D0%B0%D1%80%D0%B0%D0%BB%D0%B8%D0%BC%D0%BF%D0%B8%D0%B9%D1%81%D0%BA%D0%B8%D0%B5_%D0%B8%D0%B3%D1%80%D1%8B_2012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hyperlink" Target="http://ru.wikipedia.org/wiki/10_%D1%81%D0%B5%D0%BD%D1%82%D1%8F%D0%B1%D1%80%D1%8F" TargetMode="External"/><Relationship Id="rId7" Type="http://schemas.openxmlformats.org/officeDocument/2006/relationships/hyperlink" Target="http://ru.wikipedia.org/wiki/2009_%D0%B3%D0%BE%D0%B4" TargetMode="External"/><Relationship Id="rId2" Type="http://schemas.openxmlformats.org/officeDocument/2006/relationships/hyperlink" Target="http://ru.wikipedia.org/wiki/%D0%9E%D1%80%D0%B4%D0%B5%D0%BD_%D0%9F%D0%BE%D1%87%D1%91%D1%82%D0%B0_(%D0%A0%D0%BE%D1%81%D1%81%D0%B8%D1%8F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30_%D1%81%D0%B5%D0%BD%D1%82%D1%8F%D0%B1%D1%80%D1%8F" TargetMode="External"/><Relationship Id="rId5" Type="http://schemas.openxmlformats.org/officeDocument/2006/relationships/hyperlink" Target="http://ru.wikipedia.org/wiki/%D0%9E%D1%80%D0%B4%D0%B5%D0%BD_%D0%94%D1%80%D1%83%D0%B6%D0%B1%D1%8B_(%D0%A0%D0%BE%D1%81%D1%81%D0%B8%D1%8F)" TargetMode="External"/><Relationship Id="rId4" Type="http://schemas.openxmlformats.org/officeDocument/2006/relationships/hyperlink" Target="http://ru.wikipedia.org/wiki/2012_%D0%B3%D0%BE%D0%B4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2006_%D0%B3%D0%BE%D0%B4" TargetMode="External"/><Relationship Id="rId3" Type="http://schemas.openxmlformats.org/officeDocument/2006/relationships/hyperlink" Target="http://ru.wikipedia.org/wiki/2012_%D0%B3%D0%BE%D0%B4" TargetMode="External"/><Relationship Id="rId7" Type="http://schemas.openxmlformats.org/officeDocument/2006/relationships/hyperlink" Target="http://ru.wikipedia.org/wiki/10_%D1%81%D0%B5%D0%BD%D1%82%D1%8F%D0%B1%D1%80%D1%8F" TargetMode="External"/><Relationship Id="rId2" Type="http://schemas.openxmlformats.org/officeDocument/2006/relationships/hyperlink" Target="http://ru.wikipedia.org/wiki/4_%D1%81%D0%B5%D0%BD%D1%82%D1%8F%D0%B1%D1%80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2008_%D0%B3%D0%BE%D0%B4" TargetMode="External"/><Relationship Id="rId5" Type="http://schemas.openxmlformats.org/officeDocument/2006/relationships/hyperlink" Target="http://ru.wikipedia.org/wiki/8_%D1%81%D0%B5%D0%BD%D1%82%D1%8F%D0%B1%D1%80%D1%8F" TargetMode="External"/><Relationship Id="rId10" Type="http://schemas.openxmlformats.org/officeDocument/2006/relationships/hyperlink" Target="http://ru.wikipedia.org/wiki/2007_%D0%B3%D0%BE%D0%B4" TargetMode="External"/><Relationship Id="rId4" Type="http://schemas.openxmlformats.org/officeDocument/2006/relationships/hyperlink" Target="http://ru.wikipedia.org/wiki/%D0%9F%D0%BB%D0%B0%D0%B2%D0%B0%D0%BD%D0%B8%D0%B5_(%D1%81%D0%BF%D0%BE%D1%80%D1%82)" TargetMode="External"/><Relationship Id="rId9" Type="http://schemas.openxmlformats.org/officeDocument/2006/relationships/hyperlink" Target="http://ru.wikipedia.org/wiki/%D0%A7%D0%B5%D1%85%D0%B8%D1%8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0"/>
            <a:ext cx="7772400" cy="1785927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Константин Сергеевич </a:t>
            </a:r>
            <a:r>
              <a:rPr lang="ru-RU" b="1" dirty="0" err="1" smtClean="0"/>
              <a:t>Лисенков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1538" y="2214554"/>
            <a:ext cx="3286148" cy="2786082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ru-RU" sz="2800" dirty="0" smtClean="0"/>
              <a:t>Российский спортсмен, обладатель полного комплекта наград </a:t>
            </a:r>
            <a:r>
              <a:rPr lang="ru-RU" sz="2800" dirty="0" smtClean="0">
                <a:hlinkClick r:id="rId2" tooltip="Летние Паралимпийские игры 2008"/>
              </a:rPr>
              <a:t>Летних </a:t>
            </a:r>
            <a:r>
              <a:rPr lang="ru-RU" sz="2800" dirty="0" err="1" smtClean="0">
                <a:hlinkClick r:id="rId2" tooltip="Летние Паралимпийские игры 2008"/>
              </a:rPr>
              <a:t>Паралимпийских</a:t>
            </a:r>
            <a:r>
              <a:rPr lang="ru-RU" sz="2800" dirty="0" smtClean="0">
                <a:hlinkClick r:id="rId2" tooltip="Летние Паралимпийские игры 2008"/>
              </a:rPr>
              <a:t> игр 2008 года</a:t>
            </a:r>
            <a:r>
              <a:rPr lang="ru-RU" sz="2800" dirty="0" smtClean="0"/>
              <a:t>, чемпион Европы </a:t>
            </a:r>
            <a:r>
              <a:rPr lang="ru-RU" sz="2800" dirty="0" smtClean="0">
                <a:hlinkClick r:id="rId3" tooltip="2006 год"/>
              </a:rPr>
              <a:t>2006 года</a:t>
            </a:r>
            <a:r>
              <a:rPr lang="ru-RU" sz="2800" dirty="0" smtClean="0"/>
              <a:t>, многократный чемпион России по </a:t>
            </a:r>
            <a:r>
              <a:rPr lang="ru-RU" sz="2800" dirty="0" smtClean="0">
                <a:hlinkClick r:id="rId4" tooltip="Паралимпийское плавание"/>
              </a:rPr>
              <a:t>плаванию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1026" name="Picture 2" descr="C:\Users\Наташа\Desktop\255px-Konstantyn_Lysenkov.jpe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48244" y="1600200"/>
            <a:ext cx="4095756" cy="5257800"/>
          </a:xfrm>
          <a:prstGeom prst="rect">
            <a:avLst/>
          </a:prstGeom>
          <a:noFill/>
        </p:spPr>
      </p:pic>
    </p:spTree>
  </p:cSld>
  <p:clrMapOvr>
    <a:masterClrMapping/>
  </p:clrMapOvr>
  <p:transition advTm="9189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/>
              <a:t>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>Спортивные награды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935480"/>
            <a:ext cx="9144000" cy="438912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dirty="0" smtClean="0"/>
              <a:t> </a:t>
            </a:r>
            <a:r>
              <a:rPr lang="ru-RU" b="1" dirty="0" err="1" smtClean="0">
                <a:hlinkClick r:id="rId2" tooltip="Паралимпийские игры"/>
              </a:rPr>
              <a:t>Паралимпийские</a:t>
            </a:r>
            <a:r>
              <a:rPr lang="ru-RU" b="1" dirty="0" smtClean="0">
                <a:hlinkClick r:id="rId2" tooltip="Паралимпийские игры"/>
              </a:rPr>
              <a:t> игры</a:t>
            </a:r>
            <a:endParaRPr lang="ru-RU" b="1" dirty="0" smtClean="0"/>
          </a:p>
          <a:p>
            <a:pPr algn="ctr"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Золото</a:t>
            </a:r>
            <a:r>
              <a:rPr lang="ru-RU" dirty="0" smtClean="0"/>
              <a:t>                 </a:t>
            </a:r>
            <a:r>
              <a:rPr lang="ru-RU" dirty="0" smtClean="0">
                <a:hlinkClick r:id="rId3" tooltip="Летние Паралимпийские игры 2008"/>
              </a:rPr>
              <a:t>Пекин 2008</a:t>
            </a:r>
            <a:r>
              <a:rPr lang="ru-RU" dirty="0" smtClean="0"/>
              <a:t>                 100 м. на спине</a:t>
            </a:r>
          </a:p>
          <a:p>
            <a:pPr>
              <a:buNone/>
            </a:pPr>
            <a:r>
              <a:rPr lang="ru-RU" b="1" dirty="0" smtClean="0"/>
              <a:t>Серебро</a:t>
            </a:r>
            <a:r>
              <a:rPr lang="ru-RU" dirty="0" smtClean="0"/>
              <a:t>              </a:t>
            </a:r>
            <a:r>
              <a:rPr lang="ru-RU" dirty="0" smtClean="0">
                <a:hlinkClick r:id="rId3" tooltip="Летние Паралимпийские игры 2008"/>
              </a:rPr>
              <a:t>Пекин 2008</a:t>
            </a:r>
            <a:r>
              <a:rPr lang="ru-RU" dirty="0" smtClean="0"/>
              <a:t>                  100 м. вольным стилем</a:t>
            </a:r>
          </a:p>
          <a:p>
            <a:pPr>
              <a:buNone/>
            </a:pPr>
            <a:r>
              <a:rPr lang="ru-RU" b="1" dirty="0" smtClean="0"/>
              <a:t>Бронза</a:t>
            </a:r>
            <a:r>
              <a:rPr lang="ru-RU" dirty="0" smtClean="0"/>
              <a:t>                </a:t>
            </a:r>
            <a:r>
              <a:rPr lang="ru-RU" dirty="0" smtClean="0">
                <a:hlinkClick r:id="rId3" tooltip="Летние Паралимпийские игры 2008"/>
              </a:rPr>
              <a:t>Пекин 2008</a:t>
            </a:r>
            <a:r>
              <a:rPr lang="ru-RU" dirty="0" smtClean="0"/>
              <a:t>                50 м. вольным стилем</a:t>
            </a:r>
          </a:p>
          <a:p>
            <a:pPr>
              <a:buNone/>
            </a:pPr>
            <a:r>
              <a:rPr lang="ru-RU" b="1" dirty="0" smtClean="0"/>
              <a:t>Бронза</a:t>
            </a:r>
            <a:r>
              <a:rPr lang="ru-RU" dirty="0" smtClean="0"/>
              <a:t>                 </a:t>
            </a:r>
            <a:r>
              <a:rPr lang="ru-RU" dirty="0" smtClean="0">
                <a:hlinkClick r:id="rId4" tooltip="Летние Паралимпийские игры 2012"/>
              </a:rPr>
              <a:t>Лондон 2012</a:t>
            </a:r>
            <a:r>
              <a:rPr lang="ru-RU" dirty="0" smtClean="0"/>
              <a:t>      эстафета 4х100 м вольным стилем</a:t>
            </a:r>
          </a:p>
          <a:p>
            <a:pPr>
              <a:buNone/>
            </a:pPr>
            <a:r>
              <a:rPr lang="ru-RU" b="1" dirty="0" smtClean="0"/>
              <a:t>Золото</a:t>
            </a:r>
            <a:r>
              <a:rPr lang="ru-RU" dirty="0" smtClean="0"/>
              <a:t>                 </a:t>
            </a:r>
            <a:r>
              <a:rPr lang="ru-RU" dirty="0" smtClean="0">
                <a:hlinkClick r:id="rId4" tooltip="Летние Паралимпийские игры 2012"/>
              </a:rPr>
              <a:t>Лондон 2012</a:t>
            </a:r>
            <a:r>
              <a:rPr lang="ru-RU" dirty="0" smtClean="0"/>
              <a:t>               100 м на спине</a:t>
            </a:r>
          </a:p>
          <a:p>
            <a:pPr>
              <a:buNone/>
            </a:pPr>
            <a:r>
              <a:rPr lang="ru-RU" b="1" dirty="0" smtClean="0"/>
              <a:t>Бронза</a:t>
            </a:r>
            <a:r>
              <a:rPr lang="ru-RU" dirty="0" smtClean="0"/>
              <a:t>                 </a:t>
            </a:r>
            <a:r>
              <a:rPr lang="ru-RU" dirty="0" smtClean="0">
                <a:hlinkClick r:id="rId4" tooltip="Летние Паралимпийские игры 2012"/>
              </a:rPr>
              <a:t>Лондон 2012</a:t>
            </a:r>
            <a:r>
              <a:rPr lang="ru-RU" dirty="0" smtClean="0"/>
              <a:t>              100 м вольным стилем</a:t>
            </a:r>
          </a:p>
          <a:p>
            <a:pPr>
              <a:buNone/>
            </a:pPr>
            <a:r>
              <a:rPr lang="ru-RU" b="1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0"/>
            <a:ext cx="7772400" cy="1785927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Константин Сергеевич </a:t>
            </a:r>
            <a:r>
              <a:rPr lang="ru-RU" b="1" dirty="0" err="1" smtClean="0"/>
              <a:t>Лисенков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1538" y="2214554"/>
            <a:ext cx="3286148" cy="2786082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/>
              <a:t> Ну и у кого ограниченные возможности?</a:t>
            </a:r>
            <a:endParaRPr lang="ru-RU" sz="2800" dirty="0"/>
          </a:p>
        </p:txBody>
      </p:sp>
      <p:pic>
        <p:nvPicPr>
          <p:cNvPr id="1026" name="Picture 2" descr="C:\Users\Наташа\Desktop\255px-Konstantyn_Lysenkov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48244" y="1600200"/>
            <a:ext cx="4095756" cy="5257800"/>
          </a:xfrm>
          <a:prstGeom prst="rect">
            <a:avLst/>
          </a:prstGeom>
          <a:noFill/>
        </p:spPr>
      </p:pic>
    </p:spTree>
  </p:cSld>
  <p:clrMapOvr>
    <a:masterClrMapping/>
  </p:clrMapOvr>
  <p:transition advTm="14446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 Родился 22 июня 1989г в городе Энгельсе.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4543428" cy="514351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i="1" dirty="0" smtClean="0"/>
              <a:t>Родился </a:t>
            </a:r>
            <a:r>
              <a:rPr lang="ru-RU" dirty="0" smtClean="0"/>
              <a:t> без берцовых костей в обеих ногах и лишился их ниже колена в 11 месяцев.</a:t>
            </a:r>
          </a:p>
          <a:p>
            <a:pPr>
              <a:buNone/>
            </a:pPr>
            <a:r>
              <a:rPr lang="ru-RU" dirty="0" smtClean="0"/>
              <a:t> В 7 лет Константина  мама привела в бассейн Энгельса - заниматься оздоровительным плаванием. Потом попал на глаза Елене Эдуардовне Ефремовой, которая стала  заниматься серьезно. Поначалу специализации не было – плавал разными стилями. Потом пошел результат на спине – и акцент был сделан на ней.</a:t>
            </a:r>
            <a:endParaRPr lang="ru-RU" dirty="0"/>
          </a:p>
        </p:txBody>
      </p:sp>
      <p:pic>
        <p:nvPicPr>
          <p:cNvPr id="1028" name="Picture 4" descr="C:\Users\Наташа\Desktop\am1Nk3RIuC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2000240"/>
            <a:ext cx="3429024" cy="4572032"/>
          </a:xfrm>
          <a:prstGeom prst="rect">
            <a:avLst/>
          </a:prstGeom>
          <a:noFill/>
        </p:spPr>
      </p:pic>
    </p:spTree>
  </p:cSld>
  <p:clrMapOvr>
    <a:masterClrMapping/>
  </p:clrMapOvr>
  <p:transition advTm="1190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Пекин 2008 церемония открытия и закрытия </a:t>
            </a:r>
            <a:r>
              <a:rPr lang="ru-RU" dirty="0" err="1" smtClean="0"/>
              <a:t>паралимпийских</a:t>
            </a:r>
            <a:r>
              <a:rPr lang="ru-RU" dirty="0" smtClean="0"/>
              <a:t> игр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2828916" cy="438912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1" name="Picture 3" descr="C:\Users\Наташа\Desktop\лисенков\3456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2000240"/>
            <a:ext cx="3286148" cy="4429156"/>
          </a:xfrm>
          <a:prstGeom prst="rect">
            <a:avLst/>
          </a:prstGeom>
          <a:noFill/>
        </p:spPr>
      </p:pic>
      <p:pic>
        <p:nvPicPr>
          <p:cNvPr id="2052" name="Picture 4" descr="C:\Users\Наташа\Desktop\лисенков\енгшщ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1928802"/>
            <a:ext cx="3186118" cy="45720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0"/>
            <a:ext cx="7543824" cy="3286124"/>
          </a:xfrm>
        </p:spPr>
        <p:txBody>
          <a:bodyPr>
            <a:normAutofit/>
          </a:bodyPr>
          <a:lstStyle/>
          <a:p>
            <a:r>
              <a:rPr lang="ru-RU" sz="2200" dirty="0" smtClean="0"/>
              <a:t>Распорядок дня такой: в шесть утра встаю, в семь — тренировка, где-то до десяти, потом отдых и снова тренировка. Тренируюсь ежедневно, кроме воскресенья. В среду и субботу — по одной, во все остальные — по две.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5362" name="Picture 2" descr="C:\Users\Наташа\Desktop\1348837006_957668_7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" y="2000240"/>
            <a:ext cx="2928925" cy="4286280"/>
          </a:xfrm>
          <a:prstGeom prst="rect">
            <a:avLst/>
          </a:prstGeom>
          <a:noFill/>
        </p:spPr>
      </p:pic>
      <p:pic>
        <p:nvPicPr>
          <p:cNvPr id="15363" name="Picture 3" descr="C:\Users\Наташа\Desktop\index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2071678"/>
            <a:ext cx="2786082" cy="4214842"/>
          </a:xfrm>
          <a:prstGeom prst="rect">
            <a:avLst/>
          </a:prstGeom>
          <a:noFill/>
        </p:spPr>
      </p:pic>
      <p:pic>
        <p:nvPicPr>
          <p:cNvPr id="15364" name="Picture 4" descr="C:\Users\Наташа\Desktop\indexрол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104900" cy="1514475"/>
          </a:xfrm>
          <a:prstGeom prst="rect">
            <a:avLst/>
          </a:prstGeom>
          <a:noFill/>
        </p:spPr>
      </p:pic>
      <p:pic>
        <p:nvPicPr>
          <p:cNvPr id="15365" name="Picture 5" descr="C:\Users\Наташа\Desktop\КПРОЛ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86512" y="2000240"/>
            <a:ext cx="2643206" cy="4214842"/>
          </a:xfrm>
          <a:prstGeom prst="rect">
            <a:avLst/>
          </a:prstGeom>
          <a:noFill/>
        </p:spPr>
      </p:pic>
    </p:spTree>
  </p:cSld>
  <p:clrMapOvr>
    <a:masterClrMapping/>
  </p:clrMapOvr>
  <p:transition advTm="1127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2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928694"/>
          </a:xfrm>
        </p:spPr>
        <p:txBody>
          <a:bodyPr/>
          <a:lstStyle/>
          <a:p>
            <a:pPr algn="ctr"/>
            <a:r>
              <a:rPr lang="ru-RU" dirty="0" smtClean="0"/>
              <a:t>ГЛАВНЫЕ БОЛЕЛЬЩИКИ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928694"/>
          </a:xfrm>
        </p:spPr>
        <p:txBody>
          <a:bodyPr/>
          <a:lstStyle/>
          <a:p>
            <a:r>
              <a:rPr lang="ru-RU" dirty="0" smtClean="0"/>
              <a:t>Невеста Ксения и мама Марианна Геннадьевна</a:t>
            </a:r>
            <a:endParaRPr lang="ru-RU" dirty="0"/>
          </a:p>
        </p:txBody>
      </p:sp>
      <p:pic>
        <p:nvPicPr>
          <p:cNvPr id="5" name="Рисунок 4" descr="http://sar-rodgor.ru/art_images/189/IMG_3822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2571744"/>
            <a:ext cx="4429156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402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Лондон 2012 церемония открытия  </a:t>
            </a:r>
            <a:r>
              <a:rPr lang="ru-RU" dirty="0" err="1" smtClean="0"/>
              <a:t>паралимпийских</a:t>
            </a:r>
            <a:r>
              <a:rPr lang="ru-RU" dirty="0" smtClean="0"/>
              <a:t> игр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3471858" cy="438912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Наташа\Desktop\лисенков\мит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2786058"/>
            <a:ext cx="4286280" cy="34290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5 0.07467  0.125 0.16667  C 0.125 0.25867  0.069 0.33333  0 0.33333  C -0.069 0.33333  -0.125 0.25867  -0.125 0.16667  C -0.125 0.07467  -0.069 0  0 0  Z" pathEditMode="relative" ptsTypes="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307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571744"/>
          </a:xfrm>
        </p:spPr>
        <p:txBody>
          <a:bodyPr>
            <a:noAutofit/>
          </a:bodyPr>
          <a:lstStyle/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«…Из Пекина я прилетел — нас поздравлял Дмитрий Медведев. И я тогда еще себе традицию завел. Я тогда Медведеву дал золотую медаль, чтобы он расписался на ленточке, а сейчас Путину. И он расписался. Теперь у меня две золотые медали с разных </a:t>
            </a:r>
            <a:r>
              <a:rPr lang="ru-RU" sz="2000" dirty="0" err="1" smtClean="0"/>
              <a:t>Паралимпиад</a:t>
            </a:r>
            <a:r>
              <a:rPr lang="ru-RU" sz="2000" dirty="0" smtClean="0"/>
              <a:t> и росписью двух президентов….»</a:t>
            </a:r>
            <a:br>
              <a:rPr lang="ru-RU" sz="2000" dirty="0" smtClean="0"/>
            </a:br>
            <a:r>
              <a:rPr lang="ru-RU" sz="2000" dirty="0" smtClean="0"/>
              <a:t>Константин </a:t>
            </a:r>
            <a:r>
              <a:rPr lang="ru-RU" sz="2000" dirty="0" err="1" smtClean="0"/>
              <a:t>Лисенков</a:t>
            </a:r>
            <a:r>
              <a:rPr lang="ru-RU" sz="2000" dirty="0" smtClean="0"/>
              <a:t>, чемпион Паралимпиады-2012, </a:t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16386" name="Picture 2" descr="C:\Users\Наташа\Desktop\images0г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2357430"/>
            <a:ext cx="8501122" cy="4214842"/>
          </a:xfrm>
          <a:prstGeom prst="rect">
            <a:avLst/>
          </a:prstGeom>
          <a:noFill/>
        </p:spPr>
      </p:pic>
    </p:spTree>
  </p:cSld>
  <p:clrMapOvr>
    <a:masterClrMapping/>
  </p:clrMapOvr>
  <p:transition advTm="858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НАГРАДЫ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 lvl="0"/>
            <a:r>
              <a:rPr lang="ru-RU" dirty="0" smtClean="0">
                <a:hlinkClick r:id="rId2" tooltip="Орден Почёта (Россия)"/>
              </a:rPr>
              <a:t>Орден Почёта</a:t>
            </a:r>
            <a:r>
              <a:rPr lang="ru-RU" dirty="0" smtClean="0"/>
              <a:t> (</a:t>
            </a:r>
            <a:r>
              <a:rPr lang="ru-RU" dirty="0" smtClean="0">
                <a:hlinkClick r:id="rId3" tooltip="10 сентября"/>
              </a:rPr>
              <a:t>10 сентября</a:t>
            </a:r>
            <a:r>
              <a:rPr lang="ru-RU" dirty="0" smtClean="0"/>
              <a:t> </a:t>
            </a:r>
            <a:r>
              <a:rPr lang="ru-RU" dirty="0" smtClean="0">
                <a:hlinkClick r:id="rId4" tooltip="2012 год"/>
              </a:rPr>
              <a:t>2012 года</a:t>
            </a:r>
            <a:r>
              <a:rPr lang="ru-RU" dirty="0" smtClean="0"/>
              <a:t>) — </a:t>
            </a:r>
            <a:r>
              <a:rPr lang="ru-RU" i="1" dirty="0" smtClean="0"/>
              <a:t>за большой вклад в развитие физической культуры и спорта, высокие спортивные достижения на XIV </a:t>
            </a:r>
            <a:r>
              <a:rPr lang="ru-RU" i="1" dirty="0" err="1" smtClean="0"/>
              <a:t>Паралимпийских</a:t>
            </a:r>
            <a:r>
              <a:rPr lang="ru-RU" i="1" dirty="0" smtClean="0"/>
              <a:t> летних играх 2012 года в городе Лондоне (Великобритания)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>
                <a:hlinkClick r:id="rId5" tooltip="Орден Дружбы (Россия)"/>
              </a:rPr>
              <a:t>Орден Дружбы</a:t>
            </a:r>
            <a:r>
              <a:rPr lang="ru-RU" dirty="0" smtClean="0"/>
              <a:t> (</a:t>
            </a:r>
            <a:r>
              <a:rPr lang="ru-RU" dirty="0" smtClean="0">
                <a:hlinkClick r:id="rId6" tooltip="30 сентября"/>
              </a:rPr>
              <a:t>30 сентября</a:t>
            </a:r>
            <a:r>
              <a:rPr lang="ru-RU" dirty="0" smtClean="0"/>
              <a:t> </a:t>
            </a:r>
            <a:r>
              <a:rPr lang="ru-RU" dirty="0" smtClean="0">
                <a:hlinkClick r:id="rId7" tooltip="2009 год"/>
              </a:rPr>
              <a:t>2009 года</a:t>
            </a:r>
            <a:r>
              <a:rPr lang="ru-RU" dirty="0" smtClean="0"/>
              <a:t>) — </a:t>
            </a:r>
            <a:r>
              <a:rPr lang="ru-RU" i="1" dirty="0" smtClean="0"/>
              <a:t>за большой вклад в развитие физической культуры и спорта, высокие спортивные достижения на XIII </a:t>
            </a:r>
            <a:r>
              <a:rPr lang="ru-RU" i="1" dirty="0" err="1" smtClean="0"/>
              <a:t>Паралимпийских</a:t>
            </a:r>
            <a:r>
              <a:rPr lang="ru-RU" i="1" dirty="0" smtClean="0"/>
              <a:t> играх 2008 года в Пекине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7411" name="Picture 3" descr="C:\Users\Наташа\Desktop\indexРОЛД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643438" y="0"/>
            <a:ext cx="4119573" cy="2500306"/>
          </a:xfrm>
          <a:prstGeom prst="rect">
            <a:avLst/>
          </a:prstGeom>
          <a:noFill/>
        </p:spPr>
      </p:pic>
    </p:spTree>
  </p:cSld>
  <p:clrMapOvr>
    <a:masterClrMapping/>
  </p:clrMapOvr>
  <p:transition advTm="1065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1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9" dur="2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Спортивные достижения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1935480"/>
            <a:ext cx="6500858" cy="438912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Летние </a:t>
            </a:r>
            <a:r>
              <a:rPr lang="ru-RU" b="1" dirty="0" err="1" smtClean="0"/>
              <a:t>Паралимпийские</a:t>
            </a:r>
            <a:r>
              <a:rPr lang="ru-RU" b="1" dirty="0" smtClean="0"/>
              <a:t> игры 2012 года:</a:t>
            </a:r>
            <a:r>
              <a:rPr lang="ru-RU" dirty="0" smtClean="0"/>
              <a:t> </a:t>
            </a:r>
          </a:p>
          <a:p>
            <a:pPr lvl="0"/>
            <a:r>
              <a:rPr lang="ru-RU" dirty="0" smtClean="0"/>
              <a:t>Плавание. Мужчины, 100 м на спине —  Золото</a:t>
            </a:r>
          </a:p>
          <a:p>
            <a:pPr lvl="0">
              <a:buNone/>
            </a:pPr>
            <a:r>
              <a:rPr lang="ru-RU" dirty="0" smtClean="0"/>
              <a:t>            (</a:t>
            </a:r>
            <a:r>
              <a:rPr lang="ru-RU" dirty="0" smtClean="0">
                <a:hlinkClick r:id="rId2" tooltip="4 сентября"/>
              </a:rPr>
              <a:t>4 сентября</a:t>
            </a:r>
            <a:r>
              <a:rPr lang="ru-RU" dirty="0" smtClean="0"/>
              <a:t> </a:t>
            </a:r>
            <a:r>
              <a:rPr lang="ru-RU" dirty="0" smtClean="0">
                <a:hlinkClick r:id="rId3" tooltip="2012 год"/>
              </a:rPr>
              <a:t>2012 года</a:t>
            </a:r>
            <a:r>
              <a:rPr lang="ru-RU" dirty="0" smtClean="0"/>
              <a:t>)</a:t>
            </a:r>
          </a:p>
          <a:p>
            <a:pPr lvl="0"/>
            <a:r>
              <a:rPr lang="ru-RU" dirty="0" smtClean="0"/>
              <a:t>Плавание. Мужчины, 4×100 м вольным стилем —  Бронза</a:t>
            </a:r>
          </a:p>
          <a:p>
            <a:pPr lvl="0"/>
            <a:r>
              <a:rPr lang="ru-RU" dirty="0" smtClean="0"/>
              <a:t>Плавание. Мужчины, 100 м вольным стилем —  Бронза</a:t>
            </a:r>
          </a:p>
          <a:p>
            <a:r>
              <a:rPr lang="ru-RU" b="1" dirty="0" smtClean="0"/>
              <a:t>Летние </a:t>
            </a:r>
            <a:r>
              <a:rPr lang="ru-RU" b="1" dirty="0" err="1" smtClean="0"/>
              <a:t>Паралимпийские</a:t>
            </a:r>
            <a:r>
              <a:rPr lang="ru-RU" b="1" dirty="0" smtClean="0"/>
              <a:t> игры 2008 года:</a:t>
            </a:r>
            <a:endParaRPr lang="ru-RU" dirty="0" smtClean="0"/>
          </a:p>
          <a:p>
            <a:pPr lvl="0"/>
            <a:r>
              <a:rPr lang="ru-RU" dirty="0" smtClean="0">
                <a:hlinkClick r:id="rId4" tooltip="Плавание (спорт)"/>
              </a:rPr>
              <a:t>Плавание</a:t>
            </a:r>
            <a:r>
              <a:rPr lang="ru-RU" dirty="0" smtClean="0"/>
              <a:t>. Мужчины 100 метров вольным стилем —  Серебро (</a:t>
            </a:r>
            <a:r>
              <a:rPr lang="ru-RU" dirty="0" smtClean="0">
                <a:hlinkClick r:id="rId5" tooltip="8 сентября"/>
              </a:rPr>
              <a:t>8 сентября</a:t>
            </a:r>
            <a:r>
              <a:rPr lang="ru-RU" dirty="0" smtClean="0"/>
              <a:t> </a:t>
            </a:r>
            <a:r>
              <a:rPr lang="ru-RU" dirty="0" smtClean="0">
                <a:hlinkClick r:id="rId6" tooltip="2008 год"/>
              </a:rPr>
              <a:t>2008 года</a:t>
            </a:r>
            <a:r>
              <a:rPr lang="ru-RU" dirty="0" smtClean="0"/>
              <a:t>)</a:t>
            </a:r>
          </a:p>
          <a:p>
            <a:pPr lvl="0"/>
            <a:r>
              <a:rPr lang="ru-RU" dirty="0" smtClean="0"/>
              <a:t>Плавание. Мужчины 100 метров плавание на спине —  Золото (</a:t>
            </a:r>
            <a:r>
              <a:rPr lang="ru-RU" dirty="0" smtClean="0">
                <a:hlinkClick r:id="rId7" tooltip="10 сентября"/>
              </a:rPr>
              <a:t>10 сентября</a:t>
            </a:r>
            <a:r>
              <a:rPr lang="ru-RU" dirty="0" smtClean="0"/>
              <a:t> 2008 года)</a:t>
            </a:r>
          </a:p>
          <a:p>
            <a:pPr lvl="0"/>
            <a:r>
              <a:rPr lang="ru-RU" dirty="0" smtClean="0"/>
              <a:t>Плавание. Мужчины 50 метров вольным стилем —  Бронза</a:t>
            </a:r>
          </a:p>
          <a:p>
            <a:r>
              <a:rPr lang="ru-RU" b="1" dirty="0" smtClean="0"/>
              <a:t>Кубок Европы по плаванию</a:t>
            </a:r>
            <a:endParaRPr lang="ru-RU" dirty="0" smtClean="0"/>
          </a:p>
          <a:p>
            <a:pPr lvl="0"/>
            <a:r>
              <a:rPr lang="ru-RU" dirty="0" smtClean="0">
                <a:hlinkClick r:id="rId8" tooltip="2006 год"/>
              </a:rPr>
              <a:t>2006 год</a:t>
            </a:r>
            <a:r>
              <a:rPr lang="ru-RU" dirty="0" smtClean="0"/>
              <a:t>, </a:t>
            </a:r>
            <a:r>
              <a:rPr lang="ru-RU" dirty="0" smtClean="0">
                <a:hlinkClick r:id="rId9" tooltip="Чехия"/>
              </a:rPr>
              <a:t>Чехия</a:t>
            </a:r>
            <a:r>
              <a:rPr lang="ru-RU" dirty="0" smtClean="0"/>
              <a:t> —  Золото</a:t>
            </a:r>
          </a:p>
          <a:p>
            <a:pPr lvl="0"/>
            <a:r>
              <a:rPr lang="ru-RU" dirty="0" smtClean="0">
                <a:hlinkClick r:id="rId10" tooltip="2007 год"/>
              </a:rPr>
              <a:t>2007 год</a:t>
            </a:r>
            <a:r>
              <a:rPr lang="ru-RU" dirty="0" smtClean="0"/>
              <a:t>, Чехия —  Серебро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0"/>
                            </p:stCondLst>
                            <p:childTnLst>
                              <p:par>
                                <p:cTn id="20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000"/>
                            </p:stCondLst>
                            <p:childTnLst>
                              <p:par>
                                <p:cTn id="23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4000"/>
                            </p:stCondLst>
                            <p:childTnLst>
                              <p:par>
                                <p:cTn id="26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6000"/>
                            </p:stCondLst>
                            <p:childTnLst>
                              <p:par>
                                <p:cTn id="29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8000"/>
                            </p:stCondLst>
                            <p:childTnLst>
                              <p:par>
                                <p:cTn id="32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0"/>
                            </p:stCondLst>
                            <p:childTnLst>
                              <p:par>
                                <p:cTn id="3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2000"/>
                            </p:stCondLst>
                            <p:childTnLst>
                              <p:par>
                                <p:cTn id="38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4000"/>
                            </p:stCondLst>
                            <p:childTnLst>
                              <p:par>
                                <p:cTn id="41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436</TotalTime>
  <Words>190</Words>
  <Application>Microsoft Office PowerPoint</Application>
  <PresentationFormat>Экран (4:3)</PresentationFormat>
  <Paragraphs>41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Константин Сергеевич Лисенков</vt:lpstr>
      <vt:lpstr> Родился 22 июня 1989г в городе Энгельсе.</vt:lpstr>
      <vt:lpstr>Пекин 2008 церемония открытия и закрытия паралимпийских игр</vt:lpstr>
      <vt:lpstr>Распорядок дня такой: в шесть утра встаю, в семь — тренировка, где-то до десяти, потом отдых и снова тренировка. Тренируюсь ежедневно, кроме воскресенья. В среду и субботу — по одной, во все остальные — по две.  </vt:lpstr>
      <vt:lpstr>ГЛАВНЫЕ БОЛЕЛЬЩИКИ</vt:lpstr>
      <vt:lpstr>Лондон 2012 церемония открытия  паралимпийских игр</vt:lpstr>
      <vt:lpstr>         «…Из Пекина я прилетел — нас поздравлял Дмитрий Медведев. И я тогда еще себе традицию завел. Я тогда Медведеву дал золотую медаль, чтобы он расписался на ленточке, а сейчас Путину. И он расписался. Теперь у меня две золотые медали с разных Паралимпиад и росписью двух президентов….» Константин Лисенков, чемпион Паралимпиады-2012,  </vt:lpstr>
      <vt:lpstr>НАГРАДЫ</vt:lpstr>
      <vt:lpstr>Спортивные достижения </vt:lpstr>
      <vt:lpstr>  Спортивные награды </vt:lpstr>
      <vt:lpstr>Константин Сергеевич Лисенков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Наташа</dc:creator>
  <cp:lastModifiedBy>Наташа</cp:lastModifiedBy>
  <cp:revision>47</cp:revision>
  <dcterms:created xsi:type="dcterms:W3CDTF">2014-01-20T16:53:26Z</dcterms:created>
  <dcterms:modified xsi:type="dcterms:W3CDTF">2014-01-26T13:43:52Z</dcterms:modified>
</cp:coreProperties>
</file>