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60AF-8302-4C03-8D28-14AF02015C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048-B26C-4DC4-942B-E14758DA1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60AF-8302-4C03-8D28-14AF02015C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048-B26C-4DC4-942B-E14758DA1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60AF-8302-4C03-8D28-14AF02015C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048-B26C-4DC4-942B-E14758DA1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60AF-8302-4C03-8D28-14AF02015C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048-B26C-4DC4-942B-E14758DA1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60AF-8302-4C03-8D28-14AF02015C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048-B26C-4DC4-942B-E14758DA1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60AF-8302-4C03-8D28-14AF02015C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048-B26C-4DC4-942B-E14758DA1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60AF-8302-4C03-8D28-14AF02015C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048-B26C-4DC4-942B-E14758DA1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60AF-8302-4C03-8D28-14AF02015C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048-B26C-4DC4-942B-E14758DA1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60AF-8302-4C03-8D28-14AF02015C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048-B26C-4DC4-942B-E14758DA1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60AF-8302-4C03-8D28-14AF02015C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048-B26C-4DC4-942B-E14758DA1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60AF-8302-4C03-8D28-14AF02015C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0048-B26C-4DC4-942B-E14758DA1DD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7660AF-8302-4C03-8D28-14AF02015C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110048-B26C-4DC4-942B-E14758DA1D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052736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Партнерство детского сада и семьи в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физическом воспитании детей</a:t>
            </a:r>
          </a:p>
          <a:p>
            <a:pPr algn="ctr"/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дошкольного возраста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опыт работы с семьей в ГБОУ </a:t>
            </a:r>
          </a:p>
          <a:p>
            <a:pPr algn="ctr"/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прогимназия № 1642 в 2012-2013 </a:t>
            </a:r>
            <a:r>
              <a:rPr lang="ru-RU"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уч.году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algn="ctr"/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3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5"/>
            <a:ext cx="8640960" cy="792088"/>
          </a:xfrm>
        </p:spPr>
        <p:txBody>
          <a:bodyPr/>
          <a:lstStyle/>
          <a:p>
            <a:pPr algn="ctr"/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Спортивный праздник «За здоровьем-всей семьей». Группа №5. </a:t>
            </a:r>
            <a:br>
              <a:rPr lang="ru-RU" sz="1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Январь 2013</a:t>
            </a: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Мама\Desktop\2012-2013\IMG_2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64" y="1626122"/>
            <a:ext cx="2667500" cy="2000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Мама\Desktop\2012-2013\IMG_2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880712" cy="1939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169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924475"/>
          </a:xfrm>
        </p:spPr>
        <p:txBody>
          <a:bodyPr/>
          <a:lstStyle/>
          <a:p>
            <a:pPr algn="ctr"/>
            <a:r>
              <a:rPr lang="ru-RU" sz="1800" b="1" i="1" dirty="0">
                <a:latin typeface="Arial" pitchFamily="34" charset="0"/>
                <a:cs typeface="Arial" pitchFamily="34" charset="0"/>
              </a:rPr>
              <a:t>Спортивный праздник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«Неразлучные друзья – взрослые и дети». Группа №3. Март 2013</a:t>
            </a:r>
            <a:endParaRPr lang="ru-RU" sz="1800" dirty="0"/>
          </a:p>
        </p:txBody>
      </p:sp>
      <p:pic>
        <p:nvPicPr>
          <p:cNvPr id="4100" name="Picture 4" descr="C:\Users\Мама\Desktop\2012-2013\DSCN75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7912"/>
            <a:ext cx="2520280" cy="1697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Мама\Desktop\2012-2013\DSCN7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87235"/>
            <a:ext cx="2808311" cy="1891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960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352928" cy="864096"/>
          </a:xfrm>
        </p:spPr>
        <p:txBody>
          <a:bodyPr/>
          <a:lstStyle/>
          <a:p>
            <a:pPr algn="ctr"/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Спортивный праздник «Космическое путешествие». Группа №4. Апрель 2013</a:t>
            </a: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Мама\Desktop\Космич. путешест\img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2592288" cy="1745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Мама\Desktop\Космич. путешест\img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18117"/>
            <a:ext cx="2576804" cy="1739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6855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24475"/>
          </a:xfrm>
        </p:spPr>
        <p:txBody>
          <a:bodyPr/>
          <a:lstStyle/>
          <a:p>
            <a:pPr algn="ctr"/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Участие в районных соревнованиях «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Л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ефортовские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старты». </a:t>
            </a:r>
            <a:br>
              <a:rPr lang="ru-RU" sz="1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Ноябрь 2012.   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место</a:t>
            </a: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Мама\Desktop\2012-2013\IMG_1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61" y="1693010"/>
            <a:ext cx="2778115" cy="1870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Мама\Desktop\2012-2013\IMG_1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2736304" cy="1842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06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924475"/>
          </a:xfrm>
        </p:spPr>
        <p:txBody>
          <a:bodyPr/>
          <a:lstStyle/>
          <a:p>
            <a:pPr algn="ctr"/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Участие в окружных соревнованиях «Семейные старты – 2012». Декабрь 2012. 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место</a:t>
            </a: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Мама\Desktop\2012-2013\IMG_2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8494"/>
            <a:ext cx="2664296" cy="1794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Мама\Desktop\2012-2013\IMG_2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8894"/>
            <a:ext cx="2664296" cy="1794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C:\Users\Мама\Desktop\2012-2013\IMG_24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07019"/>
            <a:ext cx="2664296" cy="1794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875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24475"/>
          </a:xfrm>
        </p:spPr>
        <p:txBody>
          <a:bodyPr/>
          <a:lstStyle/>
          <a:p>
            <a:pPr algn="ctr"/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Участие в городских соревнованиях «Папа, мама, я – спортивная семья». Январь 2013</a:t>
            </a: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Мама\Desktop\2012-2013\IMG_2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2672929" cy="1799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Мама\Desktop\2012-2013\IMG_25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07445"/>
            <a:ext cx="2736304" cy="1842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06229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924475"/>
          </a:xfrm>
        </p:spPr>
        <p:txBody>
          <a:bodyPr/>
          <a:lstStyle/>
          <a:p>
            <a:pPr algn="ctr"/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Участие в районном празднике «Олимпийское будущее России». </a:t>
            </a:r>
            <a:br>
              <a:rPr lang="ru-RU" sz="1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Май 2013</a:t>
            </a: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Мама\Desktop\Ол.будущее\IMG_3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15358"/>
            <a:ext cx="2520280" cy="1769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Мама\Desktop\Ол.будущее\IMG_3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1850"/>
            <a:ext cx="2304256" cy="1652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Мама\Desktop\Ол.будущее\IMG_3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1728192" cy="2304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604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i="1" dirty="0" smtClean="0"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66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4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deti_i_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3078088" cy="252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764704"/>
            <a:ext cx="7488832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Социально-педагогическая помощь семье-одна из гарантий доступности качественного образования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9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9675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Взаимодействие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обмен чувствами, мыслями, переживаниями, общение, а также опора на имеющийся опыт воспитания родителей.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Педагогическое партнерство детского сада и семьи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 взаимодействия педагогов с родителями, которое бы, 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одной стороны, удовлетворяло потребности родителей, 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с другой - объединяло усилия обеих сторон с целью обеспечения психологического и физического благополучия детей раннего и дошкольного возраста. 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Партнерство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направлено на формирование у родителей знаний и умений в области психофизического воспитания, применение знаний и умений по отношению к собственному ребенку, формирование педагогической рефлексии.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8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8136904" cy="5760640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90000"/>
              </a:lnSpc>
              <a:buNone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Задачи сотрудничества специалистов детского сада с родителями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609600" indent="-609600" algn="ctr">
              <a:lnSpc>
                <a:spcPct val="90000"/>
              </a:lnSpc>
              <a:buNone/>
            </a:pPr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ru-RU" dirty="0"/>
              <a:t>1. Повысить потенциал взаимного доверия в системе отношений «семья — ДОУ».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dirty="0"/>
              <a:t>2. Повысить психолого-педагогический уровень культуры родителей по проблеме обеспечения психического и физического благополучия детей в условиях семьи и детского сада.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dirty="0"/>
              <a:t>3. Гармонизировать </a:t>
            </a:r>
            <a:r>
              <a:rPr lang="ru-RU" dirty="0" smtClean="0"/>
              <a:t>детско-родительские </a:t>
            </a:r>
            <a:r>
              <a:rPr lang="ru-RU" dirty="0"/>
              <a:t>отношения в семьях с детьми раннего и дошкольного возраста, изменить образ ребенка в представлении родителей в положительную сторону.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dirty="0"/>
              <a:t>4. Снизить риск реальных и потенциальных факторов семейного неблагополучия и применения насильственных методов воспитания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08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7992888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Формы взаимодействия с семьей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060848"/>
            <a:ext cx="7125112" cy="37979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Информационно-аналитические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Досуговые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Познавательные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Наглядно-информационные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5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8208912" cy="5417572"/>
          </a:xfrm>
        </p:spPr>
        <p:txBody>
          <a:bodyPr/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Совместная физкультурная 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деятельность – одна из форм 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педагогического партнерства семьи 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и детского сада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52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Содержание совместной физкультурной деятельности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Открытые физкультурные занятия для родителей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Досуги, развлечения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Спортивные праздники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Участие в соревнованиях районного, окружного, городского уровней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2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3"/>
            <a:ext cx="7125113" cy="720080"/>
          </a:xfrm>
        </p:spPr>
        <p:txBody>
          <a:bodyPr/>
          <a:lstStyle/>
          <a:p>
            <a:pPr algn="ctr"/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Открытые физкультурные занятия для родителей</a:t>
            </a:r>
            <a:br>
              <a:rPr lang="ru-RU" sz="1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Декабрь 2012</a:t>
            </a: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Мама\Desktop\2012-2013\IMG_1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93" y="1412776"/>
            <a:ext cx="2283349" cy="1579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Мама\Desktop\2012-2013\IMG_1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2280572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Мама\Desktop\2012-2013\IMG_2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7072"/>
            <a:ext cx="2592288" cy="1757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300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924475"/>
          </a:xfrm>
        </p:spPr>
        <p:txBody>
          <a:bodyPr/>
          <a:lstStyle/>
          <a:p>
            <a:pPr algn="ctr"/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Физкультурный досуг «Вот наш поезд едет».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младшая группа. Январь 2013</a:t>
            </a: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Мама\Desktop\2012-2013\IMG_2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22" y="2391989"/>
            <a:ext cx="2621400" cy="172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Мама\Desktop\2012-2013\IMG_2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2700304" cy="1837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06797927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192</TotalTime>
  <Words>282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взаимодействия с семьей</vt:lpstr>
      <vt:lpstr>Совместная физкультурная   деятельность – одна из форм   педагогического партнерства семьи   и детского сада</vt:lpstr>
      <vt:lpstr>Содержание совместной физкультурной деятельности</vt:lpstr>
      <vt:lpstr>Открытые физкультурные занятия для родителей Декабрь 2012</vt:lpstr>
      <vt:lpstr>Физкультурный досуг «Вот наш поезд едет». II младшая группа. Январь 2013</vt:lpstr>
      <vt:lpstr>Спортивный праздник «За здоровьем-всей семьей». Группа №5.  Январь 2013</vt:lpstr>
      <vt:lpstr>Спортивный праздник «Неразлучные друзья – взрослые и дети». Группа №3. Март 2013</vt:lpstr>
      <vt:lpstr>Спортивный праздник «Космическое путешествие». Группа №4. Апрель 2013</vt:lpstr>
      <vt:lpstr>Участие в районных соревнованиях «Лефортовские старты».  Ноябрь 2012.    I место</vt:lpstr>
      <vt:lpstr>Участие в окружных соревнованиях «Семейные старты – 2012». Декабрь 2012.  II место</vt:lpstr>
      <vt:lpstr>Участие в городских соревнованиях «Папа, мама, я – спортивная семья». Январь 2013</vt:lpstr>
      <vt:lpstr>Участие в районном празднике «Олимпийское будущее России».  Май 2013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- обмен чувствами, мыслями, переживаниями, общение, а также опора на имеющийся опыт воспитания родителей.   Педагогическое партнерство детского сада и семьи  - система взаимодействия педагогов с родителями, которое бы,  с одной стороны, удовлетворяло потребности родителей,  а с другой - объединяло усилия обеих сторон с целью обеспечения психологического и физического благополучия детей раннего и дошкольного возраста.   Партнерство направлено на формирование у родителей знаний и умений в области психофизического воспитания, применение знаний и умений по отношению к собственному ребенку, формирование педагогической рефлексии. </dc:title>
  <dc:creator>Мама</dc:creator>
  <cp:lastModifiedBy>Мама</cp:lastModifiedBy>
  <cp:revision>25</cp:revision>
  <dcterms:created xsi:type="dcterms:W3CDTF">2013-05-21T16:18:01Z</dcterms:created>
  <dcterms:modified xsi:type="dcterms:W3CDTF">2014-01-26T18:25:36Z</dcterms:modified>
</cp:coreProperties>
</file>