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71" r:id="rId4"/>
    <p:sldId id="263" r:id="rId5"/>
    <p:sldId id="266" r:id="rId6"/>
    <p:sldId id="259" r:id="rId7"/>
    <p:sldId id="258" r:id="rId8"/>
    <p:sldId id="267" r:id="rId9"/>
    <p:sldId id="260" r:id="rId10"/>
    <p:sldId id="268" r:id="rId11"/>
    <p:sldId id="287" r:id="rId12"/>
    <p:sldId id="256" r:id="rId13"/>
    <p:sldId id="274" r:id="rId14"/>
    <p:sldId id="277" r:id="rId15"/>
    <p:sldId id="281" r:id="rId16"/>
    <p:sldId id="278" r:id="rId17"/>
    <p:sldId id="283" r:id="rId18"/>
    <p:sldId id="286" r:id="rId19"/>
    <p:sldId id="285" r:id="rId20"/>
    <p:sldId id="290" r:id="rId21"/>
    <p:sldId id="279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00"/>
    <a:srgbClr val="C65A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Владимир\Pictures\сочи-2014\023f4ed826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30693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Есть в проведении Олимпийских игр и традиция трогательная, добрая, чуть смешная. Спортсмены и болельщики слегка суеверны. Они - полушутя, полусерьезно - верят в разные приметы, носят при себе талисманы. </a:t>
            </a:r>
          </a:p>
          <a:p>
            <a:pPr algn="just"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На Олимпийских играх - а это случилось впервые на Играх в Мехико - появился талисман. Но не чей-то персонально, а для всех, общий: чтобы приносить счастье любому олимпийцу, любому болельщику. Талисманом стал ягуар. А это, надо сказать, одно из любимых животных в Мексике. </a:t>
            </a:r>
          </a:p>
          <a:p>
            <a:pPr algn="just"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Новый олимпийский обычай сразу всем понравился. Через четыре года в Мюнхене появился новый талисман - такса </a:t>
            </a:r>
            <a:r>
              <a:rPr lang="ru-RU" sz="4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Вальди</a:t>
            </a: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Монреале талисманом стал традиционный житель канадских лесов - бобер...  Так и пошло. Талисманом объявляли какого-нибудь хорошего зверя, как бы «хозяина» той страны, где проходила Олимпиада. </a:t>
            </a:r>
          </a:p>
          <a:p>
            <a:pPr algn="just"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Когда объявили конкурс на создание талисмана Олимпийских игр в Москве, многие известные художники приняли в нем участие. Лучшим предложением был признан симпатичный медведь Миша, нарисованный московским художником Виктором Александровичем Чижовым. Миша – талисман пользовался в СССР, да и во всём мире, невероятным успехом. Это была настоящая победа российского художника. </a:t>
            </a:r>
          </a:p>
          <a:p>
            <a:pPr algn="just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  <a:p>
            <a:endParaRPr lang="ru-RU" dirty="0"/>
          </a:p>
        </p:txBody>
      </p:sp>
      <p:pic>
        <p:nvPicPr>
          <p:cNvPr id="3074" name="Picture 2" descr="F:\учитель года\картинка\20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1152128" cy="1152128"/>
          </a:xfrm>
          <a:prstGeom prst="rect">
            <a:avLst/>
          </a:prstGeom>
          <a:noFill/>
        </p:spPr>
      </p:pic>
      <p:pic>
        <p:nvPicPr>
          <p:cNvPr id="3075" name="Picture 3" descr="F:\учитель года\картинка\2010т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517232"/>
            <a:ext cx="1224136" cy="1069914"/>
          </a:xfrm>
          <a:prstGeom prst="rect">
            <a:avLst/>
          </a:prstGeom>
          <a:noFill/>
        </p:spPr>
      </p:pic>
      <p:pic>
        <p:nvPicPr>
          <p:cNvPr id="3076" name="Picture 4" descr="F:\учитель года\картинка\8049o.jpg"/>
          <p:cNvPicPr>
            <a:picLocks noChangeAspect="1" noChangeArrowheads="1"/>
          </p:cNvPicPr>
          <p:nvPr/>
        </p:nvPicPr>
        <p:blipFill>
          <a:blip r:embed="rId4" cstate="print"/>
          <a:srcRect l="7946" t="3338" r="3179" b="3338"/>
          <a:stretch>
            <a:fillRect/>
          </a:stretch>
        </p:blipFill>
        <p:spPr bwMode="auto">
          <a:xfrm>
            <a:off x="6330092" y="5414020"/>
            <a:ext cx="1139861" cy="1140984"/>
          </a:xfrm>
          <a:prstGeom prst="rect">
            <a:avLst/>
          </a:prstGeom>
          <a:noFill/>
        </p:spPr>
      </p:pic>
      <p:pic>
        <p:nvPicPr>
          <p:cNvPr id="3077" name="Picture 5" descr="F:\учитель года\картинка\1994 т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357826"/>
            <a:ext cx="1233014" cy="1080120"/>
          </a:xfrm>
          <a:prstGeom prst="rect">
            <a:avLst/>
          </a:prstGeom>
          <a:noFill/>
        </p:spPr>
      </p:pic>
      <p:pic>
        <p:nvPicPr>
          <p:cNvPr id="3078" name="Picture 6" descr="F:\учитель года\картинка\W2002-M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572140"/>
            <a:ext cx="1224135" cy="1080120"/>
          </a:xfrm>
          <a:prstGeom prst="rect">
            <a:avLst/>
          </a:prstGeom>
          <a:noFill/>
        </p:spPr>
      </p:pic>
      <p:pic>
        <p:nvPicPr>
          <p:cNvPr id="3079" name="Picture 7" descr="F:\учитель года\картинка\Безимени-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357826"/>
            <a:ext cx="1152127" cy="118492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ТАЛИСМАНЫ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0010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Талисманы Олимпиады в Сочи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5857892"/>
            <a:ext cx="8358246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Белый Мишка             Леопард              Зайка</a:t>
            </a:r>
            <a:endParaRPr lang="ru-RU" dirty="0"/>
          </a:p>
        </p:txBody>
      </p:sp>
      <p:pic>
        <p:nvPicPr>
          <p:cNvPr id="9218" name="Picture 2" descr="D:\Users\Владимир\Pictures\Олимпийский огонь\3a14b587c1909b89a032def63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3693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24936" cy="351984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Каждые Олимпийские Игры имеют свою уникальную эмблему символизирующую город и страну организатор. Обычно, но не всегда, элементом эмблемы являются олимпийские кольца, название города, в котором будут проходить Олимпийские игры и год, в котором проводятся эти игры.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учитель года\картинка\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143512"/>
            <a:ext cx="1340838" cy="1440160"/>
          </a:xfrm>
          <a:prstGeom prst="rect">
            <a:avLst/>
          </a:prstGeom>
          <a:noFill/>
        </p:spPr>
      </p:pic>
      <p:pic>
        <p:nvPicPr>
          <p:cNvPr id="4100" name="Picture 4" descr="F:\учитель года\картинка\199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636"/>
            <a:ext cx="1357322" cy="1675954"/>
          </a:xfrm>
          <a:prstGeom prst="rect">
            <a:avLst/>
          </a:prstGeom>
          <a:noFill/>
        </p:spPr>
      </p:pic>
      <p:pic>
        <p:nvPicPr>
          <p:cNvPr id="4101" name="Picture 5" descr="F:\учитель года\картинка\199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29198"/>
            <a:ext cx="1668154" cy="1668154"/>
          </a:xfrm>
          <a:prstGeom prst="rect">
            <a:avLst/>
          </a:prstGeom>
          <a:noFill/>
        </p:spPr>
      </p:pic>
      <p:pic>
        <p:nvPicPr>
          <p:cNvPr id="4102" name="Picture 6" descr="F:\учитель года\картинка\574px-torino_2006-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157192"/>
            <a:ext cx="1376702" cy="143087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-17140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ЭМБЛЕМЫ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Users\Владимир\Pictures\сочи-2014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357671"/>
            <a:ext cx="1000132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428736"/>
            <a:ext cx="5429288" cy="28575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 Олимпийский огонь был зажжен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IX летних Играх в Амстердаме (Нидерланды).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endParaRPr lang="ru-RU" b="1" dirty="0"/>
          </a:p>
        </p:txBody>
      </p:sp>
      <p:pic>
        <p:nvPicPr>
          <p:cNvPr id="1026" name="Picture 2" descr="F:\учитель года\эмблемы\7eb3948918a7a307b4a7e9d2175abd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1643074" cy="2048721"/>
          </a:xfrm>
          <a:prstGeom prst="rect">
            <a:avLst/>
          </a:prstGeom>
          <a:noFill/>
        </p:spPr>
      </p:pic>
      <p:pic>
        <p:nvPicPr>
          <p:cNvPr id="1027" name="Picture 3" descr="F:\учитель года\эмблемы\olimpiiskii-ogon-peredan-org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14818"/>
            <a:ext cx="1805726" cy="180572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17140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ОЛИМПИЙСКИЙ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ОГОНЬ 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D:\Users\Владимир\Pictures\Олимпийский огонь\1265956517_1265955632_001_25225_olympic_torch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86190"/>
            <a:ext cx="4335310" cy="284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214686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Олимпийский огонь зажигают на территории развалин храма богини Геры в древней Олимпии в Греции от лучей солнца через параболическое зеркало. Олимпийский огонь на факеле передается от атлета к атлету в ходе многодневной символической эстафеты, которая проходит по всем 5 населённым континентам Земли.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  <a:endParaRPr lang="ru-RU" sz="2000" dirty="0"/>
          </a:p>
        </p:txBody>
      </p:sp>
      <p:pic>
        <p:nvPicPr>
          <p:cNvPr id="6" name="Picture 2" descr="D:\Users\Владимир\Pictures\Олимпийский огонь\ebfbbd2f26e2bb369bbc9cc85f4f7ddd_640_480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1"/>
            <a:ext cx="4000528" cy="2937888"/>
          </a:xfrm>
          <a:prstGeom prst="rect">
            <a:avLst/>
          </a:prstGeom>
          <a:noFill/>
        </p:spPr>
      </p:pic>
      <p:pic>
        <p:nvPicPr>
          <p:cNvPr id="7170" name="Picture 2" descr="D:\Users\Владимир\Pictures\Олимпийский огонь\383858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14290"/>
            <a:ext cx="428980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74344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Ритуал зажжения священного огня происходит от древних греков и был возобновлен Кубертеном в 1912 году. Факел зажигают в Олимпии направленным пучком солнечных лучей, образованных вогнутым зеркалом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643314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Олимпийский огонь символизирует чистоту, попытку совершенствования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борьбу за победу,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также мир и дружбу. </a:t>
            </a:r>
            <a:endParaRPr lang="ru-RU" sz="2800" dirty="0"/>
          </a:p>
        </p:txBody>
      </p:sp>
      <p:pic>
        <p:nvPicPr>
          <p:cNvPr id="6" name="Picture 2" descr="D:\Users\Владимир\Pictures\Олимпийский огонь\600x10000_in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143248"/>
            <a:ext cx="4357718" cy="289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Факелы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3600" b="1" i="1" dirty="0" smtClean="0">
                <a:solidFill>
                  <a:srgbClr val="FF0000"/>
                </a:solidFill>
              </a:rPr>
              <a:t>олимпийских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и паралимпийских игр </a:t>
            </a:r>
            <a:r>
              <a:rPr lang="ru-RU" sz="3600" b="1" i="1" dirty="0" smtClean="0">
                <a:solidFill>
                  <a:srgbClr val="FF0000"/>
                </a:solidFill>
              </a:rPr>
              <a:t>Сочи -2014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18786" name="Picture 2" descr="D:\Users\Владимир\Pictures\Олимпийский огонь\1358157082_0662.400x3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05000"/>
            <a:ext cx="7286676" cy="459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Эстафета Олимпийского огня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 Москве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Users\Владимир\Pictures\Олимпийский огонь\78e2b45c-9f67-4f68-8827-5b5a93847d0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428736"/>
            <a:ext cx="5127512" cy="3571900"/>
          </a:xfrm>
          <a:prstGeom prst="rect">
            <a:avLst/>
          </a:prstGeom>
          <a:noFill/>
        </p:spPr>
      </p:pic>
      <p:pic>
        <p:nvPicPr>
          <p:cNvPr id="4" name="Picture 2" descr="D:\Users\Владимир\Pictures\Олимпийский огонь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789" y="4286256"/>
            <a:ext cx="341378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Users\Владимир\Pictures\Олимпийский огонь\92427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79651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Владимир\Pictures\Олимпийский огонь\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286250" cy="2857500"/>
          </a:xfrm>
          <a:prstGeom prst="rect">
            <a:avLst/>
          </a:prstGeom>
          <a:noFill/>
        </p:spPr>
      </p:pic>
      <p:pic>
        <p:nvPicPr>
          <p:cNvPr id="8194" name="Picture 2" descr="D:\Users\Владимир\Pictures\Олимпийский огонь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203756" cy="2214578"/>
          </a:xfrm>
          <a:prstGeom prst="rect">
            <a:avLst/>
          </a:prstGeom>
          <a:noFill/>
        </p:spPr>
      </p:pic>
      <p:pic>
        <p:nvPicPr>
          <p:cNvPr id="9" name="Picture 3" descr="D:\Users\Владимир\Pictures\Олимпийский огонь\ogon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3810000" cy="2857500"/>
          </a:xfrm>
          <a:prstGeom prst="rect">
            <a:avLst/>
          </a:prstGeom>
          <a:noFill/>
        </p:spPr>
      </p:pic>
      <p:pic>
        <p:nvPicPr>
          <p:cNvPr id="10" name="Picture 3" descr="D:\Users\Владимир\Pictures\Олимпийский огонь\881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4396518" cy="317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Владимир\Pictures\сочи-2014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056" y="3071810"/>
            <a:ext cx="1414472" cy="35361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571480"/>
            <a:ext cx="587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Олимпийская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символика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928934"/>
            <a:ext cx="6000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Олимпийская символика — атрибуты Олимпийских игр. Они используются Международным олимпийским комитетом для продвижения идеи Олимпийского движения во всём мире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D:\Users\Владимир\Pictures\Олимпийский огонь\a79f435ddedddbf4afb0b427f37c19b0_80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05" y="1000109"/>
            <a:ext cx="870502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D:\Users\Владимир\Pictures\Олимпийский огонь\7IONGBzy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39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Владимир\Pictures\Олимпийский огонь\1371966675_wbg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1042994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47132" y="714357"/>
            <a:ext cx="92382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по всей необъятной России!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465943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олимпийским символам относятся: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флаг (кольца),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гимн,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клятва,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лозунг,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медали,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оливковая ветвь,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салют,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талисманы,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эмблема.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17140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СИМВОЛИКА   </a:t>
            </a: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ОЛИМПИЙСКИХ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ИГР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D:\Users\Владимир\Pictures\сочи-2014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686"/>
            <a:ext cx="1214446" cy="303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читель года\картинка\67нглор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256"/>
            <a:ext cx="3080411" cy="23205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572560" cy="592935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логотип (эмблема) Олимпийских Игр состоит из пяти сцепленных между собой колец. </a:t>
            </a:r>
          </a:p>
          <a:p>
            <a:pPr algn="just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Этот символ был разработан основателем современных Олимпийских Игр бароном Пьером де Кубертеном в 1913 году под впечатлением от подобных символов на древнегреческих предметах. </a:t>
            </a:r>
          </a:p>
          <a:p>
            <a:pPr algn="just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Иногда число колец сравнивается с числом континентов на Земле: (Европы, Азии, Австралии, Африки и Америки). На флаге любого государства есть по крайней мере один цвет из представленных на олимпийских кольцах.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Синий цвет - Европа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     Черный цвет - Африка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Красный цвет - Америка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цвет -Азия	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Зеленый цвет -  Австралия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noProof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ОЛИМПИЙСКИЕ   КОЛЬЦА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712968" cy="489654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флаг Олимпийских Игр представляет собой изображение олимпийских колец на белом фоне.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Белый цвет символизирует мир во время Игр.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Олимпийский флаг используется в церемониях открытия и закрытия каждой Олимпиады.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На церемонии закрытия мэр города-хозяина прошедших Игр передает флаг мэру города-хозяина следующих Игр. В течение четырех лет флаг остается в здании мэрии города, который готовится к очередным Играм.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F:\учитель года\эмблемы\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2815035" cy="211127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2988840" y="62068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ОЛИМПИЙСКИЙ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ФЛАГ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41160" cy="37147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«Быстрее, выше, сильнее»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Этот лозунг был предложен Пьером де Кубертеном при создании Международного олимпийского комитета в 1894 году и представлен на VIII летних Олимпийских играх в Париже в 1924 году.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0"/>
            <a:ext cx="8229600" cy="7143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ОЛИМПИЙСКИЙ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ДЕВИЗ: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D:\Users\Владимир\Pictures\Олимпийский огонь\0008-008-Dev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14752"/>
            <a:ext cx="6738953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764704"/>
            <a:ext cx="9145016" cy="5521816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Олимпийские медали: золотую, серебряную и бронзовую вручают трём спортсменам, показавшим наилучшие результаты в соревновании. В командных видах спорта медали равного достоинства получают все члены команды.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Дизайн медалей, вручавшихся спортсменам на первых восьми летних Олимпийских играх, был совершенно различным и разрабатывался каждым Оргкомитетом самостоятельно. С 1920 по 2000 для аверса олимпийских медалей использовался стандартный дизайн. Богиня Ника с пальмовой ветвью в правой руке, чествующая победителя. Реверс медали изменялся в зависимости от пожеланий страны, где проводились Игры.  Начиная с 2004 года, от этой традиции отступили, и обе стороны медали изготавливаются согласно уникальному дизайну организаторов Игр. 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Вручение медалей происходит на специальной церемонии после соревнований. Победители располагаются на подиуме в соответствии с завоеванными местами. Поднимаются флаги стран, представителями которых являются победители. Играется гимн страны, представителем которой является обладатель золотой медали.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dirty="0"/>
          </a:p>
        </p:txBody>
      </p:sp>
      <p:pic>
        <p:nvPicPr>
          <p:cNvPr id="2050" name="Picture 2" descr="F:\учитель года\эмблемы\iмедал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05" y="5500702"/>
            <a:ext cx="1706051" cy="1240666"/>
          </a:xfrm>
          <a:prstGeom prst="rect">
            <a:avLst/>
          </a:prstGeom>
          <a:noFill/>
        </p:spPr>
      </p:pic>
      <p:pic>
        <p:nvPicPr>
          <p:cNvPr id="2051" name="Picture 3" descr="F:\учитель года\эмблемы\1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469279"/>
            <a:ext cx="1645444" cy="1239718"/>
          </a:xfrm>
          <a:prstGeom prst="rect">
            <a:avLst/>
          </a:prstGeom>
          <a:noFill/>
        </p:spPr>
      </p:pic>
      <p:pic>
        <p:nvPicPr>
          <p:cNvPr id="2052" name="Picture 4" descr="F:\учитель года\эмблемы\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371" y="5500702"/>
            <a:ext cx="1614723" cy="120829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ОЛИМПИЙСКИЕ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МЕДАЛИ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Церемония открытия игр. В параде стран первой всегда выходит команда Греции. Далее команды стран идут в алфавитном порядке. Замыкает парад команда страны-хозяйки Игр. На церемонии выступают Президент Оргкомитета и Президент МОК. Олимпийский флаг поднимают во время исполнения олимпийского гимна. Олимпийский факел, доставленный из Греции, используется для зажжения олимпийского огня. Выпускаются голуби как символ мира. Все атлеты и официальные лица команд принимают олимпийскую клятву.</a:t>
            </a:r>
          </a:p>
          <a:p>
            <a:r>
              <a:rPr lang="ru-RU" sz="800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1" name="Picture 3" descr="F:\учитель года\картинка\церемония\7нкш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357694"/>
            <a:ext cx="2620934" cy="1739869"/>
          </a:xfrm>
          <a:prstGeom prst="rect">
            <a:avLst/>
          </a:prstGeom>
          <a:noFill/>
        </p:spPr>
      </p:pic>
      <p:pic>
        <p:nvPicPr>
          <p:cNvPr id="2053" name="Picture 5" descr="F:\учитель года\картинка\церемония\5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857760"/>
            <a:ext cx="2751506" cy="17859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60648"/>
            <a:ext cx="8229600" cy="10801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noProof="0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ЦЕРЕМОНИЯ   ОТКРЫТИЯ  И ЗАКРЫТИЯ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ОЛИМПИЙСКИХ    ИГР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F:\учитель года\картинка\церемония\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7" y="4286256"/>
            <a:ext cx="2324644" cy="1735522"/>
          </a:xfrm>
          <a:prstGeom prst="rect">
            <a:avLst/>
          </a:prstGeom>
          <a:noFill/>
        </p:spPr>
      </p:pic>
      <p:pic>
        <p:nvPicPr>
          <p:cNvPr id="2050" name="Picture 2" descr="F:\учитель года\картинка\церемония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4714884"/>
            <a:ext cx="2475291" cy="189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35480"/>
            <a:ext cx="8579296" cy="46618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выдающихся спортсменов произносит клятву в честности соревнований от имени всех соревнующихся. Затем один из судей произносит клятву в честном и объективном судействе.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Предложена де Кубертеном в 1913 году. Возрождает аналогичное античному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клятвоприношение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Впервые была официально произнесена в 1920 году на VII летних Олимпийских играх в Антверпене. Текст клятвы предложил Пьер де Кубертен, впоследствии он несколько изменился и сейчас звучит так: «От имени всех участников соревнований, я обещаю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команд». Клятву принимают также тренеры и официальные лица команд. Спортивные судьи также принимают клятву, текст которой адаптирован для этих целей. Впервые олимпийская клятва прозвучала в 1920 году, а клятва арбитров – в 1968 году в Мехико. В 2000 году на Олимпиаде в Сиднее впервые в тексте клятвы появились слова о не использовании допинга в соревнованиях.</a:t>
            </a:r>
          </a:p>
          <a:p>
            <a:endParaRPr lang="ru-RU" dirty="0"/>
          </a:p>
        </p:txBody>
      </p:sp>
      <p:pic>
        <p:nvPicPr>
          <p:cNvPr id="4098" name="Picture 2" descr="F:\учитель года\эмблемы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778125" cy="185774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484784" y="332656"/>
            <a:ext cx="8229600" cy="14847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ОЛИМПИЙСКАЯ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КЛЯТВА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1006</Words>
  <Application>Microsoft Office PowerPoint</Application>
  <PresentationFormat>Экран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.  К олимпийским символам относятся: флаг (кольца),  гимн,  клятва,  лозунг,  медали,  огонь,  оливковая ветвь,  салют,  талисманы,  эмблема. 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Талисманы Олимпиады в Сочи</vt:lpstr>
      <vt:lpstr> Каждые Олимпийские Игры имеют свою уникальную эмблему символизирующую город и страну организатор. Обычно, но не всегда, элементом эмблемы являются олимпийские кольца, название города, в котором будут проходить Олимпийские игры и год, в котором проводятся эти игры.</vt:lpstr>
      <vt:lpstr>Слайд 13</vt:lpstr>
      <vt:lpstr>Слайд 14</vt:lpstr>
      <vt:lpstr>Слайд 15</vt:lpstr>
      <vt:lpstr>Факелы  для олимпийских и паралимпийских игр Сочи -2014</vt:lpstr>
      <vt:lpstr>Эстафета Олимпийского огня  в Москве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Gamer's</dc:creator>
  <cp:lastModifiedBy>Владимир</cp:lastModifiedBy>
  <cp:revision>53</cp:revision>
  <dcterms:created xsi:type="dcterms:W3CDTF">2010-09-21T05:32:37Z</dcterms:created>
  <dcterms:modified xsi:type="dcterms:W3CDTF">2014-01-26T18:51:55Z</dcterms:modified>
</cp:coreProperties>
</file>