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0"/>
  </p:notesMasterIdLst>
  <p:sldIdLst>
    <p:sldId id="256" r:id="rId2"/>
    <p:sldId id="257" r:id="rId3"/>
    <p:sldId id="277" r:id="rId4"/>
    <p:sldId id="258" r:id="rId5"/>
    <p:sldId id="267" r:id="rId6"/>
    <p:sldId id="276" r:id="rId7"/>
    <p:sldId id="259" r:id="rId8"/>
    <p:sldId id="260" r:id="rId9"/>
    <p:sldId id="261" r:id="rId10"/>
    <p:sldId id="263" r:id="rId11"/>
    <p:sldId id="264" r:id="rId12"/>
    <p:sldId id="262" r:id="rId13"/>
    <p:sldId id="266" r:id="rId14"/>
    <p:sldId id="268" r:id="rId15"/>
    <p:sldId id="269" r:id="rId16"/>
    <p:sldId id="270" r:id="rId17"/>
    <p:sldId id="272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52" autoAdjust="0"/>
  </p:normalViewPr>
  <p:slideViewPr>
    <p:cSldViewPr>
      <p:cViewPr>
        <p:scale>
          <a:sx n="89" d="100"/>
          <a:sy n="89" d="100"/>
        </p:scale>
        <p:origin x="-62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355E8-5CE3-4B22-8F51-8C1F7861D051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A1652-BBD4-4E12-98C6-583DE8348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C53CE-2D79-4C66-962D-0EE692D0C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10E1A-5895-4FC0-B9CE-96826A830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2505-448A-404D-B848-E0DADC108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6213-6E0B-49ED-955D-94C103FA6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C182C-B894-46E6-BB25-74BFA7EFA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3A71C-48B4-4C21-98F8-9025606EF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D5B5C-9CBB-454E-985F-44EDF5810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CE58A-C69E-4967-A888-5A1F6A9B0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04DF2-BF6D-41C1-9DB5-2AC4F3973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51CD-81B4-49A7-A4BD-1C30FB611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6E16-B104-44D8-9DBD-860F46566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457F-B7EB-407C-9D4F-C6E7DC87F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681ED62-3A78-4EAE-9C04-9220025F9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rhythmjunkiez.co.uk/wp-content/uploads/2012/04/shutterstock_50643697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52"/>
            <a:ext cx="9050064" cy="6715148"/>
          </a:xfrm>
          <a:prstGeom prst="rect">
            <a:avLst/>
          </a:prstGeom>
          <a:noFill/>
        </p:spPr>
      </p:pic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642910" y="357166"/>
            <a:ext cx="785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ГИМНАСТИКА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4"/>
          <p:cNvSpPr>
            <a:spLocks noChangeArrowheads="1"/>
          </p:cNvSpPr>
          <p:nvPr/>
        </p:nvSpPr>
        <p:spPr bwMode="auto">
          <a:xfrm>
            <a:off x="428625" y="6000750"/>
            <a:ext cx="82867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714480" y="6072206"/>
            <a:ext cx="5643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Упражнения на параллельных брусьях</a:t>
            </a:r>
            <a:endParaRPr lang="ru-RU" dirty="0"/>
          </a:p>
        </p:txBody>
      </p:sp>
      <p:pic>
        <p:nvPicPr>
          <p:cNvPr id="12290" name="Picture 2" descr="http://0.tqn.com/d/gymnastics/1/0/y/-/-/-/DragulescuPBSteveLan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8501122" cy="568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кругленный прямоугольник 5"/>
          <p:cNvSpPr>
            <a:spLocks noChangeArrowheads="1"/>
          </p:cNvSpPr>
          <p:nvPr/>
        </p:nvSpPr>
        <p:spPr bwMode="auto">
          <a:xfrm>
            <a:off x="428625" y="6000750"/>
            <a:ext cx="82867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357438" y="6072188"/>
            <a:ext cx="453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Упражнения на перекладине</a:t>
            </a:r>
            <a:endParaRPr lang="ru-RU" dirty="0"/>
          </a:p>
        </p:txBody>
      </p:sp>
      <p:pic>
        <p:nvPicPr>
          <p:cNvPr id="11266" name="Picture 2" descr="http://newsinphoto.ru/wp-content/uploads/2010/12/twisp-101025-04.ss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428604"/>
            <a:ext cx="8692235" cy="5229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5"/>
          <p:cNvSpPr>
            <a:spLocks noChangeArrowheads="1"/>
          </p:cNvSpPr>
          <p:nvPr/>
        </p:nvSpPr>
        <p:spPr bwMode="auto">
          <a:xfrm>
            <a:off x="2786050" y="1071546"/>
            <a:ext cx="3448056" cy="11509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ХУДОЖЕСТВЕННАЯ</a:t>
            </a:r>
          </a:p>
          <a:p>
            <a:pPr algn="ctr"/>
            <a:r>
              <a:rPr lang="ru-RU" dirty="0" smtClean="0"/>
              <a:t>ГИМНАСТИКА</a:t>
            </a:r>
            <a:endParaRPr lang="ru-RU" dirty="0"/>
          </a:p>
        </p:txBody>
      </p:sp>
      <p:cxnSp>
        <p:nvCxnSpPr>
          <p:cNvPr id="7" name="AutoShape 42"/>
          <p:cNvCxnSpPr>
            <a:cxnSpLocks noChangeShapeType="1"/>
          </p:cNvCxnSpPr>
          <p:nvPr/>
        </p:nvCxnSpPr>
        <p:spPr bwMode="auto">
          <a:xfrm rot="5400000">
            <a:off x="2643174" y="2428868"/>
            <a:ext cx="714380" cy="571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571472" y="3071810"/>
            <a:ext cx="2909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Упражнения с лентой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4429132"/>
            <a:ext cx="3258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Упражнения с булавами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3571876"/>
            <a:ext cx="310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Упражнения с обручем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4857760"/>
            <a:ext cx="284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Упражнения с мячом</a:t>
            </a:r>
            <a:endParaRPr lang="ru-RU" dirty="0"/>
          </a:p>
        </p:txBody>
      </p:sp>
      <p:cxnSp>
        <p:nvCxnSpPr>
          <p:cNvPr id="12" name="AutoShape 42"/>
          <p:cNvCxnSpPr>
            <a:cxnSpLocks noChangeShapeType="1"/>
          </p:cNvCxnSpPr>
          <p:nvPr/>
        </p:nvCxnSpPr>
        <p:spPr bwMode="auto">
          <a:xfrm rot="16200000" flipH="1">
            <a:off x="4393405" y="3250405"/>
            <a:ext cx="2143140" cy="7858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" name="AutoShape 42"/>
          <p:cNvCxnSpPr>
            <a:cxnSpLocks noChangeShapeType="1"/>
          </p:cNvCxnSpPr>
          <p:nvPr/>
        </p:nvCxnSpPr>
        <p:spPr bwMode="auto">
          <a:xfrm>
            <a:off x="5786446" y="2428868"/>
            <a:ext cx="1428760" cy="10715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42"/>
          <p:cNvCxnSpPr>
            <a:cxnSpLocks noChangeShapeType="1"/>
          </p:cNvCxnSpPr>
          <p:nvPr/>
        </p:nvCxnSpPr>
        <p:spPr bwMode="auto">
          <a:xfrm rot="5400000">
            <a:off x="2678893" y="2893215"/>
            <a:ext cx="1785950" cy="1000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TextBox 27"/>
          <p:cNvSpPr txBox="1"/>
          <p:nvPr/>
        </p:nvSpPr>
        <p:spPr>
          <a:xfrm>
            <a:off x="2000232" y="5572140"/>
            <a:ext cx="3459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Упражнения со скакалкой</a:t>
            </a:r>
            <a:endParaRPr lang="ru-RU" dirty="0"/>
          </a:p>
        </p:txBody>
      </p:sp>
      <p:cxnSp>
        <p:nvCxnSpPr>
          <p:cNvPr id="30" name="AutoShape 42"/>
          <p:cNvCxnSpPr>
            <a:cxnSpLocks noChangeShapeType="1"/>
          </p:cNvCxnSpPr>
          <p:nvPr/>
        </p:nvCxnSpPr>
        <p:spPr bwMode="auto">
          <a:xfrm rot="5400000">
            <a:off x="2821769" y="3821909"/>
            <a:ext cx="3000396" cy="357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кругленный прямоугольник 6"/>
          <p:cNvSpPr>
            <a:spLocks noChangeArrowheads="1"/>
          </p:cNvSpPr>
          <p:nvPr/>
        </p:nvSpPr>
        <p:spPr bwMode="auto">
          <a:xfrm>
            <a:off x="428625" y="6000750"/>
            <a:ext cx="82867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57438" y="6072188"/>
            <a:ext cx="453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Упражнения с обручем</a:t>
            </a:r>
            <a:endParaRPr lang="ru-RU" dirty="0"/>
          </a:p>
        </p:txBody>
      </p:sp>
      <p:pic>
        <p:nvPicPr>
          <p:cNvPr id="9218" name="Picture 2" descr="http://everyfun.net/uploads/posts/2012-05/thumbs/1336053024_00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89"/>
            <a:ext cx="8643998" cy="5566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i025.radikal.ru/1012/58/2786ff0ccaa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8286808" cy="5943195"/>
          </a:xfrm>
          <a:prstGeom prst="rect">
            <a:avLst/>
          </a:prstGeom>
          <a:noFill/>
        </p:spPr>
      </p:pic>
      <p:sp>
        <p:nvSpPr>
          <p:cNvPr id="15362" name="Скругленный прямоугольник 4"/>
          <p:cNvSpPr>
            <a:spLocks noChangeArrowheads="1"/>
          </p:cNvSpPr>
          <p:nvPr/>
        </p:nvSpPr>
        <p:spPr bwMode="auto">
          <a:xfrm>
            <a:off x="428596" y="6072206"/>
            <a:ext cx="82867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28860" y="6143644"/>
            <a:ext cx="453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Упражнения с лентой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кругленный прямоугольник 6"/>
          <p:cNvSpPr>
            <a:spLocks noChangeArrowheads="1"/>
          </p:cNvSpPr>
          <p:nvPr/>
        </p:nvSpPr>
        <p:spPr bwMode="auto">
          <a:xfrm>
            <a:off x="428596" y="6143644"/>
            <a:ext cx="82867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0298" y="6215082"/>
            <a:ext cx="453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Упражнения со скакалкой</a:t>
            </a:r>
            <a:endParaRPr lang="ru-RU" dirty="0"/>
          </a:p>
        </p:txBody>
      </p:sp>
      <p:pic>
        <p:nvPicPr>
          <p:cNvPr id="7174" name="Picture 6" descr="http://sport.glavred.info/images/o-00049823-a-000126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14290"/>
            <a:ext cx="8001056" cy="5812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кругленный прямоугольник 5"/>
          <p:cNvSpPr>
            <a:spLocks noChangeArrowheads="1"/>
          </p:cNvSpPr>
          <p:nvPr/>
        </p:nvSpPr>
        <p:spPr bwMode="auto">
          <a:xfrm>
            <a:off x="500034" y="6143644"/>
            <a:ext cx="82867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28860" y="6215082"/>
            <a:ext cx="453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Упражнения с мячом</a:t>
            </a:r>
            <a:endParaRPr lang="ru-RU" dirty="0"/>
          </a:p>
        </p:txBody>
      </p:sp>
      <p:pic>
        <p:nvPicPr>
          <p:cNvPr id="6148" name="Picture 4" descr="http://www.irksport.ru/images/stories/news/3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0535" y="142852"/>
            <a:ext cx="790580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imnastyka.narod.ru/1997moni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14290"/>
            <a:ext cx="8001056" cy="6143668"/>
          </a:xfrm>
          <a:prstGeom prst="rect">
            <a:avLst/>
          </a:prstGeom>
          <a:noFill/>
        </p:spPr>
      </p:pic>
      <p:sp>
        <p:nvSpPr>
          <p:cNvPr id="18435" name="Скругленный прямоугольник 5"/>
          <p:cNvSpPr>
            <a:spLocks noChangeArrowheads="1"/>
          </p:cNvSpPr>
          <p:nvPr/>
        </p:nvSpPr>
        <p:spPr bwMode="auto">
          <a:xfrm>
            <a:off x="428596" y="6143644"/>
            <a:ext cx="82867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357422" y="6215082"/>
            <a:ext cx="453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Упражнения с булавами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okrovskaia.ru/objectdata/NewsImpl/1035130/Himnstc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8572560" cy="5429288"/>
          </a:xfrm>
          <a:prstGeom prst="rect">
            <a:avLst/>
          </a:prstGeom>
          <a:noFill/>
        </p:spPr>
      </p:pic>
      <p:sp>
        <p:nvSpPr>
          <p:cNvPr id="5" name="Скругленный прямоугольник 5"/>
          <p:cNvSpPr>
            <a:spLocks noChangeArrowheads="1"/>
          </p:cNvSpPr>
          <p:nvPr/>
        </p:nvSpPr>
        <p:spPr bwMode="auto">
          <a:xfrm>
            <a:off x="428596" y="6000768"/>
            <a:ext cx="82867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57422" y="6072206"/>
            <a:ext cx="453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Командные соревнования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4"/>
          <p:cNvSpPr>
            <a:spLocks noChangeArrowheads="1"/>
          </p:cNvSpPr>
          <p:nvPr/>
        </p:nvSpPr>
        <p:spPr bwMode="auto">
          <a:xfrm>
            <a:off x="2643174" y="714356"/>
            <a:ext cx="3671887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/>
              <a:t>ГИМНАСТИКА</a:t>
            </a:r>
            <a:endParaRPr lang="ru-RU" sz="2400" dirty="0"/>
          </a:p>
        </p:txBody>
      </p:sp>
      <p:sp>
        <p:nvSpPr>
          <p:cNvPr id="3075" name="AutoShape 41"/>
          <p:cNvSpPr>
            <a:spLocks noChangeArrowheads="1"/>
          </p:cNvSpPr>
          <p:nvPr/>
        </p:nvSpPr>
        <p:spPr bwMode="auto">
          <a:xfrm>
            <a:off x="500034" y="4214818"/>
            <a:ext cx="3429024" cy="11509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СПОРТИВНАЯ</a:t>
            </a:r>
          </a:p>
          <a:p>
            <a:pPr algn="ctr"/>
            <a:r>
              <a:rPr lang="ru-RU" dirty="0" smtClean="0"/>
              <a:t>ГИМНАСТИКА</a:t>
            </a:r>
            <a:endParaRPr lang="ru-RU" dirty="0"/>
          </a:p>
        </p:txBody>
      </p:sp>
      <p:cxnSp>
        <p:nvCxnSpPr>
          <p:cNvPr id="3076" name="AutoShape 42"/>
          <p:cNvCxnSpPr>
            <a:cxnSpLocks noChangeShapeType="1"/>
          </p:cNvCxnSpPr>
          <p:nvPr/>
        </p:nvCxnSpPr>
        <p:spPr bwMode="auto">
          <a:xfrm rot="5400000">
            <a:off x="1714480" y="2857496"/>
            <a:ext cx="1928826" cy="6429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8" name="AutoShape 45"/>
          <p:cNvSpPr>
            <a:spLocks noChangeArrowheads="1"/>
          </p:cNvSpPr>
          <p:nvPr/>
        </p:nvSpPr>
        <p:spPr bwMode="auto">
          <a:xfrm>
            <a:off x="5286380" y="4143380"/>
            <a:ext cx="3448056" cy="11509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ХУДОЖЕСТВЕННАЯ</a:t>
            </a:r>
          </a:p>
          <a:p>
            <a:pPr algn="ctr"/>
            <a:r>
              <a:rPr lang="ru-RU" dirty="0" smtClean="0"/>
              <a:t>ГИМНАСТИКА</a:t>
            </a:r>
            <a:endParaRPr lang="ru-RU" dirty="0"/>
          </a:p>
        </p:txBody>
      </p:sp>
      <p:cxnSp>
        <p:nvCxnSpPr>
          <p:cNvPr id="3079" name="AutoShape 47"/>
          <p:cNvCxnSpPr>
            <a:cxnSpLocks noChangeShapeType="1"/>
          </p:cNvCxnSpPr>
          <p:nvPr/>
        </p:nvCxnSpPr>
        <p:spPr bwMode="auto">
          <a:xfrm rot="16200000" flipH="1">
            <a:off x="5572132" y="2643182"/>
            <a:ext cx="1857388" cy="1000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2928934"/>
            <a:ext cx="5357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/>
              <a:t>соревнования на гимнастических снарядах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2071678"/>
            <a:ext cx="271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 smtClean="0"/>
              <a:t>вольные упражнения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2000240"/>
            <a:ext cx="2183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0" dirty="0" smtClean="0"/>
              <a:t>опорный прыжок</a:t>
            </a:r>
            <a:endParaRPr lang="ru-RU" dirty="0"/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2857488" y="785794"/>
            <a:ext cx="3429024" cy="11509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СПОРТИВНАЯ</a:t>
            </a:r>
          </a:p>
          <a:p>
            <a:pPr algn="ctr"/>
            <a:r>
              <a:rPr lang="ru-RU" dirty="0" smtClean="0"/>
              <a:t>ГИМНАСТИКА</a:t>
            </a:r>
            <a:endParaRPr lang="ru-RU" dirty="0"/>
          </a:p>
        </p:txBody>
      </p:sp>
      <p:cxnSp>
        <p:nvCxnSpPr>
          <p:cNvPr id="9" name="AutoShape 42"/>
          <p:cNvCxnSpPr>
            <a:cxnSpLocks noChangeShapeType="1"/>
          </p:cNvCxnSpPr>
          <p:nvPr/>
        </p:nvCxnSpPr>
        <p:spPr bwMode="auto">
          <a:xfrm rot="5400000">
            <a:off x="2321704" y="1678768"/>
            <a:ext cx="357190" cy="2857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" name="AutoShape 42"/>
          <p:cNvCxnSpPr>
            <a:cxnSpLocks noChangeShapeType="1"/>
          </p:cNvCxnSpPr>
          <p:nvPr/>
        </p:nvCxnSpPr>
        <p:spPr bwMode="auto">
          <a:xfrm rot="16200000" flipH="1">
            <a:off x="6500826" y="1571612"/>
            <a:ext cx="285752" cy="2857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42"/>
          <p:cNvCxnSpPr>
            <a:cxnSpLocks noChangeShapeType="1"/>
          </p:cNvCxnSpPr>
          <p:nvPr/>
        </p:nvCxnSpPr>
        <p:spPr bwMode="auto">
          <a:xfrm rot="5400000">
            <a:off x="4286249" y="2500305"/>
            <a:ext cx="714380" cy="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42"/>
          <p:cNvCxnSpPr>
            <a:cxnSpLocks noChangeShapeType="1"/>
          </p:cNvCxnSpPr>
          <p:nvPr/>
        </p:nvCxnSpPr>
        <p:spPr bwMode="auto">
          <a:xfrm rot="5400000">
            <a:off x="2285985" y="3571875"/>
            <a:ext cx="357190" cy="2143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42"/>
          <p:cNvCxnSpPr>
            <a:cxnSpLocks noChangeShapeType="1"/>
          </p:cNvCxnSpPr>
          <p:nvPr/>
        </p:nvCxnSpPr>
        <p:spPr bwMode="auto">
          <a:xfrm rot="16200000" flipH="1">
            <a:off x="6215074" y="3500438"/>
            <a:ext cx="285752" cy="2857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Прямоугольник 19"/>
          <p:cNvSpPr/>
          <p:nvPr/>
        </p:nvSpPr>
        <p:spPr>
          <a:xfrm>
            <a:off x="1500166" y="4071942"/>
            <a:ext cx="1390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женщины: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00760" y="4000504"/>
            <a:ext cx="1335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dirty="0" smtClean="0"/>
              <a:t>мужчины: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4714884"/>
            <a:ext cx="3595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0" dirty="0" smtClean="0"/>
              <a:t> на брусьях разной высоты;</a:t>
            </a:r>
          </a:p>
          <a:p>
            <a:pPr>
              <a:buFont typeface="Wingdings" pitchFamily="2" charset="2"/>
              <a:buChar char="§"/>
            </a:pPr>
            <a:r>
              <a:rPr lang="ru-RU" b="0" dirty="0" smtClean="0"/>
              <a:t> на бревне</a:t>
            </a:r>
            <a:endParaRPr lang="ru-RU" b="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72066" y="4714884"/>
            <a:ext cx="35446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0" dirty="0" smtClean="0"/>
              <a:t> на коне;</a:t>
            </a:r>
          </a:p>
          <a:p>
            <a:pPr>
              <a:buFont typeface="Wingdings" pitchFamily="2" charset="2"/>
              <a:buChar char="§"/>
            </a:pPr>
            <a:r>
              <a:rPr lang="ru-RU" b="0" dirty="0" smtClean="0"/>
              <a:t> на кольцах;</a:t>
            </a:r>
          </a:p>
          <a:p>
            <a:pPr>
              <a:buFont typeface="Wingdings" pitchFamily="2" charset="2"/>
              <a:buChar char="§"/>
            </a:pPr>
            <a:r>
              <a:rPr lang="ru-RU" b="0" dirty="0" smtClean="0"/>
              <a:t> на параллельных брусьях;</a:t>
            </a:r>
          </a:p>
          <a:p>
            <a:pPr>
              <a:buFont typeface="Wingdings" pitchFamily="2" charset="2"/>
              <a:buChar char="§"/>
            </a:pPr>
            <a:r>
              <a:rPr lang="ru-RU" b="0" dirty="0" smtClean="0"/>
              <a:t> на перекладине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4"/>
          <p:cNvSpPr>
            <a:spLocks noChangeArrowheads="1"/>
          </p:cNvSpPr>
          <p:nvPr/>
        </p:nvSpPr>
        <p:spPr bwMode="auto">
          <a:xfrm>
            <a:off x="428625" y="6000750"/>
            <a:ext cx="82867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6" name="Picture 8" descr="http://kolyan.net/uploads/posts/2009-10/thumbs/1255703699_a16_207333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8756917" cy="5429288"/>
          </a:xfrm>
          <a:prstGeom prst="rect">
            <a:avLst/>
          </a:prstGeom>
          <a:noFill/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571500" y="6072188"/>
            <a:ext cx="7929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Вольные упражнения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кругленный прямоугольник 6"/>
          <p:cNvSpPr>
            <a:spLocks noChangeArrowheads="1"/>
          </p:cNvSpPr>
          <p:nvPr/>
        </p:nvSpPr>
        <p:spPr bwMode="auto">
          <a:xfrm>
            <a:off x="428625" y="6072188"/>
            <a:ext cx="8358188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928662" y="6143644"/>
            <a:ext cx="750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Опорный прыжок</a:t>
            </a:r>
            <a:endParaRPr lang="ru-RU" dirty="0"/>
          </a:p>
        </p:txBody>
      </p:sp>
      <p:pic>
        <p:nvPicPr>
          <p:cNvPr id="19458" name="Picture 2" descr="http://www.sport.mos.ru/upload/10244/610x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8643998" cy="573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кругленный прямоугольник 4"/>
          <p:cNvSpPr>
            <a:spLocks noChangeArrowheads="1"/>
          </p:cNvSpPr>
          <p:nvPr/>
        </p:nvSpPr>
        <p:spPr bwMode="auto">
          <a:xfrm>
            <a:off x="428596" y="6143644"/>
            <a:ext cx="82867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571472" y="6215082"/>
            <a:ext cx="7929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Упражнения на разновысоких брусьях</a:t>
            </a:r>
            <a:endParaRPr lang="ru-RU" dirty="0"/>
          </a:p>
        </p:txBody>
      </p:sp>
      <p:pic>
        <p:nvPicPr>
          <p:cNvPr id="17410" name="Picture 2" descr="http://www.viktoriakomova.com/images/v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8715436" cy="5800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sportweek.ru/images/stories/77/023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14290"/>
            <a:ext cx="7929618" cy="6243794"/>
          </a:xfrm>
          <a:prstGeom prst="rect">
            <a:avLst/>
          </a:prstGeom>
          <a:noFill/>
        </p:spPr>
      </p:pic>
      <p:sp>
        <p:nvSpPr>
          <p:cNvPr id="7170" name="Скругленный прямоугольник 5"/>
          <p:cNvSpPr>
            <a:spLocks noChangeArrowheads="1"/>
          </p:cNvSpPr>
          <p:nvPr/>
        </p:nvSpPr>
        <p:spPr bwMode="auto">
          <a:xfrm>
            <a:off x="357158" y="6143644"/>
            <a:ext cx="82867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928926" y="6215082"/>
            <a:ext cx="3608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Упражнения на бревне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кругленный прямоугольник 6"/>
          <p:cNvSpPr>
            <a:spLocks noChangeArrowheads="1"/>
          </p:cNvSpPr>
          <p:nvPr/>
        </p:nvSpPr>
        <p:spPr bwMode="auto">
          <a:xfrm>
            <a:off x="357158" y="5929330"/>
            <a:ext cx="82867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857488" y="6000768"/>
            <a:ext cx="3608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Упражнения на коне</a:t>
            </a:r>
            <a:endParaRPr lang="ru-RU" dirty="0"/>
          </a:p>
        </p:txBody>
      </p:sp>
      <p:pic>
        <p:nvPicPr>
          <p:cNvPr id="15366" name="Picture 6" descr="http://russiasport.ru/sites/default/files/sydney%202000_Alexsei%20Nem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8643998" cy="532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allsportinfo.ru/files/gallery/sport.gym%20-%20chemp.rossii/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42852"/>
            <a:ext cx="7643866" cy="5911256"/>
          </a:xfrm>
          <a:prstGeom prst="rect">
            <a:avLst/>
          </a:prstGeom>
          <a:noFill/>
        </p:spPr>
      </p:pic>
      <p:sp>
        <p:nvSpPr>
          <p:cNvPr id="9218" name="Скругленный прямоугольник 4"/>
          <p:cNvSpPr>
            <a:spLocks noChangeArrowheads="1"/>
          </p:cNvSpPr>
          <p:nvPr/>
        </p:nvSpPr>
        <p:spPr bwMode="auto">
          <a:xfrm>
            <a:off x="428596" y="6143644"/>
            <a:ext cx="82867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500298" y="6215082"/>
            <a:ext cx="437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Упражнения на кольцах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88">
  <a:themeElements>
    <a:clrScheme name="0088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008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08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8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8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8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8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8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8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8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8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8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8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8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0088</Template>
  <TotalTime>841</TotalTime>
  <Words>82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0088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76</cp:revision>
  <dcterms:created xsi:type="dcterms:W3CDTF">2007-01-12T13:14:52Z</dcterms:created>
  <dcterms:modified xsi:type="dcterms:W3CDTF">2014-01-17T14:06:10Z</dcterms:modified>
</cp:coreProperties>
</file>