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6" r:id="rId3"/>
    <p:sldId id="258" r:id="rId4"/>
    <p:sldId id="259" r:id="rId5"/>
    <p:sldId id="260" r:id="rId6"/>
    <p:sldId id="261" r:id="rId7"/>
    <p:sldId id="265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19E2F-5DB1-4F95-AF1B-F6B5EFC2281C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1D4A-8259-4FE8-90E5-182069C637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1D4A-8259-4FE8-90E5-182069C637B7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B119-0742-4EFC-82C2-432779B6D54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60F4-9E3E-4E76-92EB-04FB02FEF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B119-0742-4EFC-82C2-432779B6D54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60F4-9E3E-4E76-92EB-04FB02FEF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B119-0742-4EFC-82C2-432779B6D54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60F4-9E3E-4E76-92EB-04FB02FEF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B119-0742-4EFC-82C2-432779B6D54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60F4-9E3E-4E76-92EB-04FB02FEF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B119-0742-4EFC-82C2-432779B6D54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60F4-9E3E-4E76-92EB-04FB02FEF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B119-0742-4EFC-82C2-432779B6D54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60F4-9E3E-4E76-92EB-04FB02FEF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B119-0742-4EFC-82C2-432779B6D54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60F4-9E3E-4E76-92EB-04FB02FEF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B119-0742-4EFC-82C2-432779B6D54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60F4-9E3E-4E76-92EB-04FB02FEF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B119-0742-4EFC-82C2-432779B6D54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60F4-9E3E-4E76-92EB-04FB02FEF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B119-0742-4EFC-82C2-432779B6D54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60F4-9E3E-4E76-92EB-04FB02FEF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B119-0742-4EFC-82C2-432779B6D54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60F4-9E3E-4E76-92EB-04FB02FEF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9B119-0742-4EFC-82C2-432779B6D54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60F4-9E3E-4E76-92EB-04FB02FEF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ru.wikipedia.org/wiki/%D0%A1%D0%B5%D1%82%D1%83%D0%BD%D1%8C_(%D1%80%D0%B5%D0%BA%D0%B0)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Экологический каркас города Москвы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848872" cy="5400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Экологический каркас образуют особо охраняемые природные территории.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 ним относятся</a:t>
            </a:r>
            <a:r>
              <a:rPr lang="en-US" sz="2800" dirty="0" smtClean="0"/>
              <a:t>:</a:t>
            </a:r>
            <a:r>
              <a:rPr lang="ru-RU" sz="2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-национальные парки</a:t>
            </a:r>
            <a:br>
              <a:rPr lang="ru-RU" sz="2800" dirty="0" smtClean="0"/>
            </a:br>
            <a:r>
              <a:rPr lang="ru-RU" sz="2800" dirty="0" smtClean="0"/>
              <a:t>-природные парки</a:t>
            </a:r>
            <a:br>
              <a:rPr lang="ru-RU" sz="2800" dirty="0" smtClean="0"/>
            </a:br>
            <a:r>
              <a:rPr lang="ru-RU" sz="2800" dirty="0" smtClean="0"/>
              <a:t>-природно-исторические парки</a:t>
            </a:r>
            <a:br>
              <a:rPr lang="ru-RU" sz="2800" dirty="0" smtClean="0"/>
            </a:br>
            <a:r>
              <a:rPr lang="ru-RU" sz="2800" dirty="0" smtClean="0"/>
              <a:t>-заказники</a:t>
            </a:r>
            <a:br>
              <a:rPr lang="ru-RU" sz="2800" dirty="0" smtClean="0"/>
            </a:br>
            <a:r>
              <a:rPr lang="ru-RU" sz="2800" dirty="0" smtClean="0"/>
              <a:t>-заповедные участки</a:t>
            </a:r>
            <a:br>
              <a:rPr lang="ru-RU" sz="2800" dirty="0" smtClean="0"/>
            </a:br>
            <a:r>
              <a:rPr lang="ru-RU" sz="2800" dirty="0" smtClean="0"/>
              <a:t>-городской лес</a:t>
            </a:r>
            <a:br>
              <a:rPr lang="ru-RU" sz="2800" dirty="0" smtClean="0"/>
            </a:br>
            <a:r>
              <a:rPr lang="ru-RU" sz="2800" dirty="0" smtClean="0"/>
              <a:t>-ботанические сады</a:t>
            </a:r>
            <a:br>
              <a:rPr lang="ru-RU" sz="2800" dirty="0" smtClean="0"/>
            </a:br>
            <a:r>
              <a:rPr lang="ru-RU" sz="2800" dirty="0" smtClean="0"/>
              <a:t>-</a:t>
            </a:r>
            <a:r>
              <a:rPr lang="ru-RU" sz="2800" dirty="0" err="1" smtClean="0"/>
              <a:t>водоохранные</a:t>
            </a:r>
            <a:r>
              <a:rPr lang="ru-RU" sz="2800" dirty="0" smtClean="0"/>
              <a:t> зоны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772399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Национальный парк </a:t>
            </a:r>
            <a:r>
              <a:rPr lang="en-US" sz="2400" dirty="0" smtClean="0"/>
              <a:t>“</a:t>
            </a:r>
            <a:r>
              <a:rPr lang="ru-RU" sz="2400" dirty="0" smtClean="0"/>
              <a:t>Лосиный остров</a:t>
            </a:r>
            <a:r>
              <a:rPr lang="en-US" sz="2400" dirty="0" smtClean="0"/>
              <a:t>”</a:t>
            </a:r>
            <a:endParaRPr lang="ru-RU" sz="2400" dirty="0"/>
          </a:p>
        </p:txBody>
      </p:sp>
      <p:pic>
        <p:nvPicPr>
          <p:cNvPr id="5" name="Содержимое 4" descr="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484784"/>
            <a:ext cx="5111750" cy="46259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340768"/>
            <a:ext cx="3008313" cy="46910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один из первых национальных парков , расположен на территории Москвы и Московской области. Крупнейший лесной массив в городе Москва и крупнейший среди лесов, расположенных в черте городов (Московская часть).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008313" cy="11620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Природный парк</a:t>
            </a:r>
            <a:r>
              <a:rPr lang="en-US" sz="2400" dirty="0" smtClean="0"/>
              <a:t> “</a:t>
            </a:r>
            <a:r>
              <a:rPr lang="ru-RU" sz="2400" dirty="0" err="1" smtClean="0"/>
              <a:t>Битцевский</a:t>
            </a:r>
            <a:r>
              <a:rPr lang="ru-RU" sz="2400" dirty="0" smtClean="0"/>
              <a:t> лес</a:t>
            </a:r>
            <a:r>
              <a:rPr lang="en-US" sz="2400" dirty="0" smtClean="0"/>
              <a:t>”</a:t>
            </a:r>
            <a:endParaRPr lang="ru-RU" sz="2400" dirty="0"/>
          </a:p>
        </p:txBody>
      </p:sp>
      <p:pic>
        <p:nvPicPr>
          <p:cNvPr id="5" name="Содержимое 4" descr="e614c458d1c7d11c9d4ea7228cfd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412776"/>
            <a:ext cx="5111750" cy="4752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/>
              <a:t>Природно-исторический парк</a:t>
            </a:r>
            <a:r>
              <a:rPr lang="ru-RU" sz="2000" dirty="0" smtClean="0"/>
              <a:t>— второй по величине парк Москвы (2208,4 га), уступающий по размерам только парку Лосиный Остров.</a:t>
            </a:r>
          </a:p>
          <a:p>
            <a:r>
              <a:rPr lang="ru-RU" sz="2000" dirty="0" smtClean="0"/>
              <a:t>Протяжённость парка: с севера на юг — 10 км, с запада на восток — 1,5—4 км.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Природный заказник</a:t>
            </a:r>
            <a:br>
              <a:rPr lang="ru-RU" dirty="0" smtClean="0"/>
            </a:br>
            <a:r>
              <a:rPr lang="en-US" dirty="0" smtClean="0"/>
              <a:t>“</a:t>
            </a:r>
            <a:r>
              <a:rPr lang="ru-RU" dirty="0" smtClean="0"/>
              <a:t>Воробьевы горы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5" name="Содержимое 4" descr="518_jpg@500z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1484784"/>
            <a:ext cx="4762500" cy="47625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название местности на юго-западе Москвы, представляющей собой высокий правый берег Москвы-реки, покрытый лесопарком. Расположен напротив Лужников, считается одним из «семи холмов Москвы». Протягиваются от устья реки </a:t>
            </a:r>
            <a:r>
              <a:rPr lang="ru-RU" sz="1800" dirty="0" smtClean="0">
                <a:hlinkClick r:id="rId4" action="ppaction://hlinkfile" tooltip="Сетунь (река)"/>
              </a:rPr>
              <a:t>Сетуни</a:t>
            </a:r>
            <a:r>
              <a:rPr lang="ru-RU" sz="1800" dirty="0" smtClean="0"/>
              <a:t> до Андреевского моста Малого кольца Московской железной дороги. На востоке граничит с Нескучным садом.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Памятник природы</a:t>
            </a:r>
            <a:br>
              <a:rPr lang="ru-RU" sz="2400" dirty="0" smtClean="0"/>
            </a:br>
            <a:r>
              <a:rPr lang="en-US" sz="2400" dirty="0" smtClean="0"/>
              <a:t>“</a:t>
            </a:r>
            <a:r>
              <a:rPr lang="ru-RU" sz="2400" dirty="0" smtClean="0"/>
              <a:t>Покровское </a:t>
            </a:r>
            <a:r>
              <a:rPr lang="ru-RU" sz="2400" dirty="0" err="1" smtClean="0"/>
              <a:t>Стрешнево</a:t>
            </a:r>
            <a:r>
              <a:rPr lang="en-US" sz="2400" dirty="0" smtClean="0"/>
              <a:t>”</a:t>
            </a:r>
            <a:endParaRPr lang="ru-RU" sz="2400" dirty="0"/>
          </a:p>
        </p:txBody>
      </p:sp>
      <p:pic>
        <p:nvPicPr>
          <p:cNvPr id="5" name="Содержимое 4" descr="1434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53092"/>
            <a:ext cx="5111750" cy="47122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старинная усадьба с прилегающим к ней парком на северо-западе Москвы.</a:t>
            </a:r>
          </a:p>
          <a:p>
            <a:r>
              <a:rPr lang="ru-RU" sz="2000" dirty="0" smtClean="0"/>
              <a:t>Иногда усадьбу называют также </a:t>
            </a:r>
            <a:r>
              <a:rPr lang="ru-RU" sz="2000" dirty="0" err="1" smtClean="0"/>
              <a:t>Покро́вское-Гле́бово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Гле́бово-Стре́шнево</a:t>
            </a:r>
            <a:r>
              <a:rPr lang="ru-RU" sz="2000" dirty="0" smtClean="0"/>
              <a:t>. Действительно все эти названия имели место в истории.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природы </a:t>
            </a:r>
            <a:r>
              <a:rPr lang="en-US" dirty="0" smtClean="0"/>
              <a:t>“</a:t>
            </a:r>
            <a:r>
              <a:rPr lang="ru-RU" dirty="0" smtClean="0"/>
              <a:t>Серебряный бор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5" name="Содержимое 4" descr="743b688e3f1f4fdc99aaa07440c15f1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412776"/>
            <a:ext cx="4896544" cy="46805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лесной массив на западе Москвы, в излучине Москвы-реки, на искусственном острове, образованном каналом Хорошёвское спрямление. Связан с проспектом Маршала Жукова автомобильным мостом. Является популярной среди москвичей зоной отдыха.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Природно-исторический парк </a:t>
            </a:r>
            <a:r>
              <a:rPr lang="en-US" sz="2400" dirty="0" smtClean="0"/>
              <a:t>“</a:t>
            </a:r>
            <a:r>
              <a:rPr lang="ru-RU" sz="2400" dirty="0" smtClean="0"/>
              <a:t>Царицыно</a:t>
            </a:r>
            <a:r>
              <a:rPr lang="en-US" sz="2400" dirty="0" smtClean="0"/>
              <a:t>”</a:t>
            </a:r>
            <a:endParaRPr lang="ru-RU" sz="2400" dirty="0"/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3739"/>
            <a:ext cx="5111750" cy="48095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природно-исторический парк и особо охраняемая природная территория (ООПТ) в Южном административном округе Москвы. Расположен между Каширским шоссе, Курским направлением МЖД, Липецкой улицей, </a:t>
            </a:r>
            <a:r>
              <a:rPr lang="ru-RU" sz="1800" dirty="0" err="1" smtClean="0"/>
              <a:t>Лебедянской</a:t>
            </a:r>
            <a:r>
              <a:rPr lang="ru-RU" sz="1800" dirty="0" smtClean="0"/>
              <a:t> улицей, ж/</a:t>
            </a:r>
            <a:r>
              <a:rPr lang="ru-RU" sz="1800" dirty="0" err="1" smtClean="0"/>
              <a:t>д</a:t>
            </a:r>
            <a:r>
              <a:rPr lang="ru-RU" sz="1800" dirty="0" smtClean="0"/>
              <a:t> веткой </a:t>
            </a:r>
            <a:r>
              <a:rPr lang="ru-RU" sz="1800" dirty="0" err="1" smtClean="0"/>
              <a:t>Бирюлёво-Видное</a:t>
            </a:r>
            <a:r>
              <a:rPr lang="ru-RU" sz="1800" dirty="0" smtClean="0"/>
              <a:t>, МКАД, Шипиловским проездом, домами по улице Маршала Захарова и Борисовскому проезду, ул. </a:t>
            </a:r>
            <a:r>
              <a:rPr lang="ru-RU" sz="1800" dirty="0" err="1" smtClean="0"/>
              <a:t>Городянка</a:t>
            </a:r>
            <a:r>
              <a:rPr lang="ru-RU" sz="1800" dirty="0" smtClean="0"/>
              <a:t>, </a:t>
            </a:r>
            <a:r>
              <a:rPr lang="ru-RU" sz="1800" dirty="0" err="1" smtClean="0"/>
              <a:t>Наташинской</a:t>
            </a:r>
            <a:r>
              <a:rPr lang="ru-RU" sz="1800" dirty="0" smtClean="0"/>
              <a:t> ул., ул. </a:t>
            </a:r>
            <a:r>
              <a:rPr lang="ru-RU" sz="1800" dirty="0" err="1" smtClean="0"/>
              <a:t>Борисовские</a:t>
            </a:r>
            <a:r>
              <a:rPr lang="ru-RU" sz="1800" dirty="0" smtClean="0"/>
              <a:t> пруды.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Главный ботанический сад имени</a:t>
            </a:r>
            <a:r>
              <a:rPr lang="en-US" sz="2400" dirty="0" smtClean="0"/>
              <a:t>”</a:t>
            </a:r>
            <a:r>
              <a:rPr lang="ru-RU" sz="2400" dirty="0" err="1" smtClean="0"/>
              <a:t>Н.В.Цицина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5" name="Содержимое 4" descr="0_50f10_7b61ccd2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0365"/>
            <a:ext cx="5111750" cy="46749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крупнейший ботанический сад Европы. Основан 14 апреля 1945 года., входит в состав Отделения биологических наук Российской академии наук.</a:t>
            </a:r>
            <a:endParaRPr lang="ru-RU" sz="2000" dirty="0"/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620688"/>
            <a:ext cx="5256584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312</Words>
  <Application>Microsoft Office PowerPoint</Application>
  <PresentationFormat>Экран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Экологический каркас города Москвы</vt:lpstr>
      <vt:lpstr>Экологический каркас образуют особо охраняемые природные территории. К ним относятся:  -национальные парки -природные парки -природно-исторические парки -заказники -заповедные участки -городской лес -ботанические сады -водоохранные зоны   </vt:lpstr>
      <vt:lpstr>Национальный парк “Лосиный остров”</vt:lpstr>
      <vt:lpstr>Природный парк “Битцевский лес”</vt:lpstr>
      <vt:lpstr>Природный заказник “Воробьевы горы”</vt:lpstr>
      <vt:lpstr>Памятник природы “Покровское Стрешнево”</vt:lpstr>
      <vt:lpstr>Памятник природы “Серебряный бор”</vt:lpstr>
      <vt:lpstr>Природно-исторический парк “Царицыно”</vt:lpstr>
      <vt:lpstr>Главный ботанический сад имени”Н.В.Цицина”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18</cp:revision>
  <dcterms:created xsi:type="dcterms:W3CDTF">2012-03-11T10:41:56Z</dcterms:created>
  <dcterms:modified xsi:type="dcterms:W3CDTF">2012-03-11T18:08:30Z</dcterms:modified>
</cp:coreProperties>
</file>