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Общие сведения о </a:t>
            </a:r>
            <a:r>
              <a:rPr lang="ru-RU" dirty="0" err="1" smtClean="0"/>
              <a:t>ХМАО-Югре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57818" y="4286256"/>
            <a:ext cx="3608424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Автор: Елена Анатольевна Слизких</a:t>
            </a:r>
          </a:p>
          <a:p>
            <a:r>
              <a:rPr lang="ru-RU" dirty="0" smtClean="0"/>
              <a:t>у</a:t>
            </a:r>
            <a:r>
              <a:rPr lang="ru-RU" dirty="0" smtClean="0"/>
              <a:t>читель географии</a:t>
            </a:r>
          </a:p>
          <a:p>
            <a:r>
              <a:rPr lang="ru-RU" dirty="0" smtClean="0"/>
              <a:t>МБОУ «Средняя школа №5»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143372" y="6215082"/>
            <a:ext cx="1097545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Когалым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7"/>
            <a:ext cx="8712968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95536" y="260648"/>
            <a:ext cx="81369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Ханты-Мансийский автономный округ –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Югра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образован 10 декабря 1930 г. постановлением ВЦИК как Остяко-Вогульский национальный округ с центром в с.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Самарово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67544" y="1916832"/>
            <a:ext cx="7848872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его состав вошли 6 районов: Березовский,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Кондинский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Ларьякский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Самаровский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Сургутский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Шурышкарский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17 января 1934 округ включён в состав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Обь-Иртышской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области, 7 декабря 1934 - в состав Омской области. 4 июля 1937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Шурышкарский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район передан в Ямало-Ненецкий национальный округ. Указом Президиума Верховного Совета РСФСР от 23 октября 1940 Остяко-Вогульский национальный округ переименован в Ханты-Мансийский. 14 августа 1944 он вошёл в состав вновь образованной Тюменской области.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23528" y="548680"/>
            <a:ext cx="856895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Ханты-Мансийский национальный округ награжден орденом Ленина (10 декабря 1970 г.) и орденом Дружбы народов (29 декабря 1972 г.).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соответствии с Конституцией СССР, принятой 7 октября 1977 года, Ханты-Мансийский национальный округ получил статус автономного и стал именоваться Ханты-Мансийским автономным округом.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соответствии с Конституцией Российской Федерации 1993 года округ является равноправным субъектом Российской Федерации.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В соответствии с Указом Президента Российской Федерации от 25 июля 2003 года  № 841 Ханты-Мансийский автономный округ переименован в Ханты-Мансийский автономный округ 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Югра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51520" y="188640"/>
            <a:ext cx="864096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Ханты-Мансийский автономный округ 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Югра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входит в состав Уральского федерального округа.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Символами Ханты-Мансийского автономного округа являются 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герб, флаг и гимн.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9698" name="Рисунок 6" descr="gerb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844824"/>
            <a:ext cx="4464496" cy="501317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467544" y="188640"/>
            <a:ext cx="8136904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Герб Ханты-Мансийского автономного округа -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Югры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представляет собой серебряную эмблему, расположенную на подкладке двух щитов, вписанных один в другой, и воспроизводящую стилизованный символ "Кат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ухуп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вой" (двуглавая птица) в поле рассеченного лазоревого (синего, голубого) и зеленого щита. Контур щита обведен золотом.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Фигурный щит вписан в прямой щит красного цвета, представляющий собой прямоугольник с фигурным заострением в нижней части. Щит увенчан элементом белого цвета, выполненным в орнаментальном стиле обских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угров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и окаймлен кедровыми ветвями зеленого цвета, сплетенными в полукольцо. Девиз "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Югра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 начертан серебряными литерами на лазоревой ленте, расположенной под щитом.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Закон Ханты-Мансийского автономного округа от 20 сентября 1995 года № 8-оз "О гербе и флаге Ханты-Мансийского автономного округа -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Югры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"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accent3">
                  <a:lumMod val="40000"/>
                  <a:lumOff val="6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Рисунок 9" descr="fla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995936" cy="263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51520" y="2492896"/>
            <a:ext cx="856895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Флаг Ханты-Мансийского автономного округа -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Югры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представляет собой прямоугольное полотнище, разделенное по горизонтали на две равновеликие полосы (верхняя - сине-голубая, нижняя - зеленая), завершенное по вертикали прямоугольной полосой белого цвета.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левой верхней части полотна расположен элемент белого цвета из герба Ханты-Мансийского автономного округа 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Югры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Закон Ханты-Мансийского автономного округа от 20 сентября 1995 года № 8-оз "О гербе и флаге Ханты-Мансийского автономного округа -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Югры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I:\краеведение\cубботник\80-ЛЕТ ХМАО\КРАЕВЕДЕНИЕ\ХАНТЫ\ЮГРА\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404664"/>
            <a:ext cx="842493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Гимн Ханты-Мансийского автономного округа -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Югры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является символом Ханты-Мансийского автономного округа -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Югры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наряду с гербом и флагом Ханты-Мансийского автономного округа -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Югры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accent3">
                  <a:lumMod val="20000"/>
                  <a:lumOff val="80000"/>
                </a:schemeClr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Закон Ханты-Мансийского автономного округа от 7 декабря 2004 года № 73-оз "О гимне Ханты-Мансийского автономного округа -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Югры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"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40000"/>
                  <a:lumOff val="6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71</TotalTime>
  <Words>452</Words>
  <Application>Microsoft Office PowerPoint</Application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Общие сведения о ХМАО-Югре.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Общие сведения о ХМАО-Югре.</dc:title>
  <dc:creator>user</dc:creator>
  <cp:lastModifiedBy>school5</cp:lastModifiedBy>
  <cp:revision>11</cp:revision>
  <dcterms:created xsi:type="dcterms:W3CDTF">2012-01-27T03:17:18Z</dcterms:created>
  <dcterms:modified xsi:type="dcterms:W3CDTF">2013-07-26T08:38:52Z</dcterms:modified>
</cp:coreProperties>
</file>