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FF9C-F204-4241-91E1-04AEC36ADEF1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139421-1372-411F-947F-8036F7AE8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FF9C-F204-4241-91E1-04AEC36ADEF1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9421-1372-411F-947F-8036F7AE8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139421-1372-411F-947F-8036F7AE8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FF9C-F204-4241-91E1-04AEC36ADEF1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FF9C-F204-4241-91E1-04AEC36ADEF1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139421-1372-411F-947F-8036F7AE8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FF9C-F204-4241-91E1-04AEC36ADEF1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139421-1372-411F-947F-8036F7AE8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E1FF9C-F204-4241-91E1-04AEC36ADEF1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9421-1372-411F-947F-8036F7AE8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FF9C-F204-4241-91E1-04AEC36ADEF1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139421-1372-411F-947F-8036F7AE8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FF9C-F204-4241-91E1-04AEC36ADEF1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139421-1372-411F-947F-8036F7AE8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FF9C-F204-4241-91E1-04AEC36ADEF1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139421-1372-411F-947F-8036F7AE8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139421-1372-411F-947F-8036F7AE8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FF9C-F204-4241-91E1-04AEC36ADEF1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139421-1372-411F-947F-8036F7AE8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E1FF9C-F204-4241-91E1-04AEC36ADEF1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E1FF9C-F204-4241-91E1-04AEC36ADEF1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139421-1372-411F-947F-8036F7AE8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59;&#1095;&#1080;&#1090;&#1077;&#1083;&#1100;\&#1052;&#1086;&#1080;%20&#1076;&#1086;&#1082;&#1091;&#1084;&#1077;&#1085;&#1090;&#1099;\&#1042;&#1048;&#1044;&#1045;&#1054;\&#1074;&#1080;&#1076;&#1077;&#1086;%20&#1082;%20&#1090;&#1077;&#1084;&#1077;%20&#1042;&#1089;&#1077;&#1083;&#1077;&#1085;&#1085;&#1085;&#1072;&#1103;\&#1074;&#1079;&#1083;&#1077;&#1090;%20&#1096;&#1072;&#1090;&#1083;&#1072;.av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&#1088;&#1072;&#1073;&#1086;&#1095;&#1080;&#1077;%20&#1076;&#1086;&#1082;&#1091;&#1084;&#1077;&#1085;&#1090;&#1099;\&#1074;&#1086;&#1089;&#1087;&#1080;&#1090;&#1072;&#1090;&#1077;&#1083;&#1100;&#1085;&#1072;&#1103;%20&#1088;&#1072;&#1073;&#1086;&#1090;&#1072;\&#1050;&#1083;&#1072;&#1089;&#1089;&#1085;&#1099;&#1077;%20&#1095;&#1072;&#1089;&#1099;\&#1082;%208%20&#1084;&#1072;&#1088;&#1090;&#1072;\&#1055;&#1086;&#1102;&#1097;&#1080;&#1077;%20&#1094;&#1074;&#1077;&#1090;&#1099;.M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allday.ru/uploads/posts/1191269027_c4112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214686"/>
            <a:ext cx="5715008" cy="16430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Викторина </a:t>
            </a:r>
          </a:p>
          <a:p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«Экологическое ассорти»</a:t>
            </a: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Неделя естественнонаучных дисциплин «Мир вокруг нас»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Поехали!</a:t>
            </a:r>
            <a:endParaRPr lang="ru-RU" dirty="0"/>
          </a:p>
        </p:txBody>
      </p:sp>
      <p:pic>
        <p:nvPicPr>
          <p:cNvPr id="7" name="взлет шатла.avi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4414" y="1500174"/>
            <a:ext cx="6667525" cy="5000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66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28926" y="500042"/>
            <a:ext cx="5857916" cy="10001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Экология – наука о взаимодействии живых организмов друг с другом и окружающей средой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28596" y="1785926"/>
            <a:ext cx="2071703" cy="4340237"/>
          </a:xfrm>
        </p:spPr>
        <p:txBody>
          <a:bodyPr>
            <a:normAutofit/>
          </a:bodyPr>
          <a:lstStyle/>
          <a:p>
            <a:r>
              <a:rPr lang="ru-RU" sz="2400" dirty="0"/>
              <a:t>Слово экология произошло от двух греческих слов «</a:t>
            </a:r>
            <a:r>
              <a:rPr lang="en-US" sz="2400" dirty="0" err="1"/>
              <a:t>oikos</a:t>
            </a:r>
            <a:r>
              <a:rPr lang="ru-RU" sz="2400" dirty="0"/>
              <a:t>» - дом, жилище и «</a:t>
            </a:r>
            <a:r>
              <a:rPr lang="en-US" sz="2400" dirty="0"/>
              <a:t>logos</a:t>
            </a:r>
            <a:r>
              <a:rPr lang="ru-RU" sz="2400" dirty="0"/>
              <a:t>» - знание, учение.</a:t>
            </a:r>
          </a:p>
        </p:txBody>
      </p:sp>
      <p:pic>
        <p:nvPicPr>
          <p:cNvPr id="7" name="Содержимое 6" descr="space_02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81300" y="1928802"/>
            <a:ext cx="5802317" cy="43517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«Зеленая планета»</a:t>
            </a:r>
            <a:endParaRPr lang="ru-RU" dirty="0"/>
          </a:p>
        </p:txBody>
      </p:sp>
      <p:pic>
        <p:nvPicPr>
          <p:cNvPr id="7" name="Содержимое 6" descr="001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6715172" cy="46133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«Звериная планета»</a:t>
            </a:r>
            <a:endParaRPr lang="ru-RU" dirty="0"/>
          </a:p>
        </p:txBody>
      </p:sp>
      <p:pic>
        <p:nvPicPr>
          <p:cNvPr id="4" name="Содержимое 3" descr="2-102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«Цветочная планета»</a:t>
            </a:r>
            <a:endParaRPr lang="ru-RU" dirty="0"/>
          </a:p>
        </p:txBody>
      </p:sp>
      <p:pic>
        <p:nvPicPr>
          <p:cNvPr id="4" name="Содержимое 3" descr="Flowers_0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«Поющие цветы»</a:t>
            </a:r>
            <a:endParaRPr lang="ru-RU" dirty="0"/>
          </a:p>
        </p:txBody>
      </p:sp>
      <p:pic>
        <p:nvPicPr>
          <p:cNvPr id="4" name="Поющие цветы.MPG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61494" y="1389046"/>
            <a:ext cx="6625216" cy="4968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3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«Планета знатоков»</a:t>
            </a:r>
            <a:endParaRPr lang="ru-RU" dirty="0"/>
          </a:p>
        </p:txBody>
      </p:sp>
      <p:pic>
        <p:nvPicPr>
          <p:cNvPr id="6" name="i-main-pic" descr="Картинка 34 из 134"/>
          <p:cNvPicPr>
            <a:picLocks noGrp="1"/>
          </p:cNvPicPr>
          <p:nvPr>
            <p:ph sz="quarter"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500298" y="1357298"/>
            <a:ext cx="4143404" cy="492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«Планета тревоги»</a:t>
            </a:r>
            <a:endParaRPr lang="ru-RU" dirty="0"/>
          </a:p>
        </p:txBody>
      </p:sp>
      <p:pic>
        <p:nvPicPr>
          <p:cNvPr id="4" name="Picture 2" descr="C:\Documents and Settings\Артур\Рабочий стол\Новая папка\567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96244" y="1527175"/>
            <a:ext cx="5715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</TotalTime>
  <Words>75</Words>
  <Application>Microsoft Office PowerPoint</Application>
  <PresentationFormat>Экран (4:3)</PresentationFormat>
  <Paragraphs>12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Неделя естественнонаучных дисциплин «Мир вокруг нас»</vt:lpstr>
      <vt:lpstr>Поехали!</vt:lpstr>
      <vt:lpstr>Экология – наука о взаимодействии живых организмов друг с другом и окружающей средой</vt:lpstr>
      <vt:lpstr>«Зеленая планета»</vt:lpstr>
      <vt:lpstr>«Звериная планета»</vt:lpstr>
      <vt:lpstr>«Цветочная планета»</vt:lpstr>
      <vt:lpstr>«Поющие цветы»</vt:lpstr>
      <vt:lpstr>«Планета знатоков»</vt:lpstr>
      <vt:lpstr>«Планета тревоги»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естественнонаучных дисциплин «Мир вокруг нас»</dc:title>
  <dc:creator>Андрей</dc:creator>
  <cp:lastModifiedBy>Кабинет Биологии</cp:lastModifiedBy>
  <cp:revision>6</cp:revision>
  <dcterms:created xsi:type="dcterms:W3CDTF">2011-04-21T20:15:12Z</dcterms:created>
  <dcterms:modified xsi:type="dcterms:W3CDTF">2011-04-22T06:30:56Z</dcterms:modified>
</cp:coreProperties>
</file>