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7" r:id="rId4"/>
    <p:sldId id="268" r:id="rId5"/>
    <p:sldId id="266" r:id="rId6"/>
    <p:sldId id="264" r:id="rId7"/>
    <p:sldId id="265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 </a:t>
            </a:r>
            <a:r>
              <a:rPr lang="ru-RU" sz="3600" dirty="0"/>
              <a:t>этапы проектирования </a:t>
            </a:r>
          </a:p>
        </c:rich>
      </c:tx>
      <c:layout>
        <c:manualLayout>
          <c:xMode val="edge"/>
          <c:yMode val="edge"/>
          <c:x val="0.62116895110333425"/>
          <c:y val="3.7265856414776061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этапы проектирования 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проблема</c:v>
                </c:pt>
                <c:pt idx="1">
                  <c:v>проектирование</c:v>
                </c:pt>
                <c:pt idx="2">
                  <c:v>поиск информации</c:v>
                </c:pt>
                <c:pt idx="3">
                  <c:v>продукт</c:v>
                </c:pt>
                <c:pt idx="4">
                  <c:v>презентация</c:v>
                </c:pt>
                <c:pt idx="5">
                  <c:v>портфолио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16.7</c:v>
                </c:pt>
                <c:pt idx="1">
                  <c:v>16.7</c:v>
                </c:pt>
                <c:pt idx="2">
                  <c:v>16.7</c:v>
                </c:pt>
                <c:pt idx="3">
                  <c:v>16.7</c:v>
                </c:pt>
                <c:pt idx="4">
                  <c:v>16.7</c:v>
                </c:pt>
                <c:pt idx="5">
                  <c:v>16.7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525F1-B994-4C3F-82E8-DBFF0361ED6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5C8E06-E331-4B05-A7DD-06977B1535E5}">
      <dgm:prSet phldrT="[Текст]"/>
      <dgm:spPr/>
      <dgm:t>
        <a:bodyPr/>
        <a:lstStyle/>
        <a:p>
          <a:r>
            <a:rPr lang="ru-RU" dirty="0" smtClean="0"/>
            <a:t>Даёт возможность проводить </a:t>
          </a:r>
          <a:endParaRPr lang="ru-RU" dirty="0"/>
        </a:p>
      </dgm:t>
    </dgm:pt>
    <dgm:pt modelId="{726A8E9F-0F9F-4C8D-B4D1-7C8460F12C17}" type="parTrans" cxnId="{8E873091-490D-40AF-AEBD-D7DCA9DA15AC}">
      <dgm:prSet/>
      <dgm:spPr/>
      <dgm:t>
        <a:bodyPr/>
        <a:lstStyle/>
        <a:p>
          <a:endParaRPr lang="ru-RU"/>
        </a:p>
      </dgm:t>
    </dgm:pt>
    <dgm:pt modelId="{441E99D5-1811-4C11-B210-764C8E028D5C}" type="sibTrans" cxnId="{8E873091-490D-40AF-AEBD-D7DCA9DA15AC}">
      <dgm:prSet/>
      <dgm:spPr/>
      <dgm:t>
        <a:bodyPr/>
        <a:lstStyle/>
        <a:p>
          <a:endParaRPr lang="ru-RU"/>
        </a:p>
      </dgm:t>
    </dgm:pt>
    <dgm:pt modelId="{DB7B1473-3AD4-4972-B5E9-EABA05F85278}">
      <dgm:prSet phldrT="[Текст]"/>
      <dgm:spPr/>
      <dgm:t>
        <a:bodyPr/>
        <a:lstStyle/>
        <a:p>
          <a:r>
            <a:rPr lang="ru-RU" dirty="0" err="1" smtClean="0"/>
            <a:t>Межпредметные</a:t>
          </a:r>
          <a:r>
            <a:rPr lang="ru-RU" dirty="0" smtClean="0"/>
            <a:t> проекты</a:t>
          </a:r>
          <a:endParaRPr lang="ru-RU" dirty="0"/>
        </a:p>
      </dgm:t>
    </dgm:pt>
    <dgm:pt modelId="{D18A6C89-0F60-40AE-BC7C-B5D9C6976E00}" type="parTrans" cxnId="{56E72E36-9547-49C9-ABCE-054A38C11927}">
      <dgm:prSet/>
      <dgm:spPr/>
      <dgm:t>
        <a:bodyPr/>
        <a:lstStyle/>
        <a:p>
          <a:endParaRPr lang="ru-RU"/>
        </a:p>
      </dgm:t>
    </dgm:pt>
    <dgm:pt modelId="{90285022-FCDF-46DF-9A7E-7D83FBC64201}" type="sibTrans" cxnId="{56E72E36-9547-49C9-ABCE-054A38C11927}">
      <dgm:prSet/>
      <dgm:spPr/>
      <dgm:t>
        <a:bodyPr/>
        <a:lstStyle/>
        <a:p>
          <a:endParaRPr lang="ru-RU"/>
        </a:p>
      </dgm:t>
    </dgm:pt>
    <dgm:pt modelId="{3B72F45E-B2A5-41CB-AA6D-D64C2F54CB6E}">
      <dgm:prSet phldrT="[Текст]"/>
      <dgm:spPr/>
      <dgm:t>
        <a:bodyPr/>
        <a:lstStyle/>
        <a:p>
          <a:r>
            <a:rPr lang="ru-RU" dirty="0" smtClean="0"/>
            <a:t>Мини-проекты</a:t>
          </a:r>
          <a:endParaRPr lang="ru-RU" dirty="0"/>
        </a:p>
      </dgm:t>
    </dgm:pt>
    <dgm:pt modelId="{976780D9-6DDE-4EE1-AA6B-184751692FCD}" type="parTrans" cxnId="{E0315EBC-3312-4C5C-B8E5-D8182F17A696}">
      <dgm:prSet/>
      <dgm:spPr/>
      <dgm:t>
        <a:bodyPr/>
        <a:lstStyle/>
        <a:p>
          <a:endParaRPr lang="ru-RU"/>
        </a:p>
      </dgm:t>
    </dgm:pt>
    <dgm:pt modelId="{9D271144-25D6-4B4A-B17C-1036065B31B6}" type="sibTrans" cxnId="{E0315EBC-3312-4C5C-B8E5-D8182F17A696}">
      <dgm:prSet/>
      <dgm:spPr/>
      <dgm:t>
        <a:bodyPr/>
        <a:lstStyle/>
        <a:p>
          <a:endParaRPr lang="ru-RU"/>
        </a:p>
      </dgm:t>
    </dgm:pt>
    <dgm:pt modelId="{49F0BE14-1384-415C-8EF2-07BD6590E9D8}">
      <dgm:prSet phldrT="[Текст]"/>
      <dgm:spPr/>
      <dgm:t>
        <a:bodyPr/>
        <a:lstStyle/>
        <a:p>
          <a:r>
            <a:rPr lang="ru-RU" dirty="0" smtClean="0"/>
            <a:t>Могут быть </a:t>
          </a:r>
          <a:r>
            <a:rPr lang="ru-RU" dirty="0" err="1" smtClean="0"/>
            <a:t>внутриклассными</a:t>
          </a:r>
          <a:r>
            <a:rPr lang="ru-RU" dirty="0" smtClean="0"/>
            <a:t> и </a:t>
          </a:r>
          <a:r>
            <a:rPr lang="ru-RU" dirty="0" err="1" smtClean="0"/>
            <a:t>внутришкольными</a:t>
          </a:r>
          <a:endParaRPr lang="ru-RU" dirty="0"/>
        </a:p>
      </dgm:t>
    </dgm:pt>
    <dgm:pt modelId="{B24D9EFD-61F4-40C2-98A6-59E104639B85}" type="parTrans" cxnId="{793B9CC0-40CB-4140-A901-0EFE3622CA41}">
      <dgm:prSet/>
      <dgm:spPr/>
      <dgm:t>
        <a:bodyPr/>
        <a:lstStyle/>
        <a:p>
          <a:endParaRPr lang="ru-RU"/>
        </a:p>
      </dgm:t>
    </dgm:pt>
    <dgm:pt modelId="{645D57AA-FD7E-4A7D-B28D-F86703857585}" type="sibTrans" cxnId="{793B9CC0-40CB-4140-A901-0EFE3622CA41}">
      <dgm:prSet/>
      <dgm:spPr/>
      <dgm:t>
        <a:bodyPr/>
        <a:lstStyle/>
        <a:p>
          <a:endParaRPr lang="ru-RU"/>
        </a:p>
      </dgm:t>
    </dgm:pt>
    <dgm:pt modelId="{D274B629-0BC7-4012-8D7C-78E12988A02E}" type="pres">
      <dgm:prSet presAssocID="{129525F1-B994-4C3F-82E8-DBFF0361ED6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E173F2C-85C0-4C80-8139-7B274C91F456}" type="pres">
      <dgm:prSet presAssocID="{995C8E06-E331-4B05-A7DD-06977B1535E5}" presName="thickLine" presStyleLbl="alignNode1" presStyleIdx="0" presStyleCnt="1"/>
      <dgm:spPr/>
    </dgm:pt>
    <dgm:pt modelId="{ACFEFBD1-A027-485C-AB8D-4F22BCAC0257}" type="pres">
      <dgm:prSet presAssocID="{995C8E06-E331-4B05-A7DD-06977B1535E5}" presName="horz1" presStyleCnt="0"/>
      <dgm:spPr/>
    </dgm:pt>
    <dgm:pt modelId="{5E3E2D2D-45A5-4C75-8F61-B25CFB3FFAB9}" type="pres">
      <dgm:prSet presAssocID="{995C8E06-E331-4B05-A7DD-06977B1535E5}" presName="tx1" presStyleLbl="revTx" presStyleIdx="0" presStyleCnt="4"/>
      <dgm:spPr/>
      <dgm:t>
        <a:bodyPr/>
        <a:lstStyle/>
        <a:p>
          <a:endParaRPr lang="ru-RU"/>
        </a:p>
      </dgm:t>
    </dgm:pt>
    <dgm:pt modelId="{316B8847-0BE2-4369-B1DA-25B381077067}" type="pres">
      <dgm:prSet presAssocID="{995C8E06-E331-4B05-A7DD-06977B1535E5}" presName="vert1" presStyleCnt="0"/>
      <dgm:spPr/>
    </dgm:pt>
    <dgm:pt modelId="{CFE079B4-6EAB-442B-B6B0-461739A317DD}" type="pres">
      <dgm:prSet presAssocID="{DB7B1473-3AD4-4972-B5E9-EABA05F85278}" presName="vertSpace2a" presStyleCnt="0"/>
      <dgm:spPr/>
    </dgm:pt>
    <dgm:pt modelId="{8151FAE9-1806-4BC9-A06B-FFF48DE36590}" type="pres">
      <dgm:prSet presAssocID="{DB7B1473-3AD4-4972-B5E9-EABA05F85278}" presName="horz2" presStyleCnt="0"/>
      <dgm:spPr/>
    </dgm:pt>
    <dgm:pt modelId="{D36100C5-B65C-4F95-889B-702CCEB92428}" type="pres">
      <dgm:prSet presAssocID="{DB7B1473-3AD4-4972-B5E9-EABA05F85278}" presName="horzSpace2" presStyleCnt="0"/>
      <dgm:spPr/>
    </dgm:pt>
    <dgm:pt modelId="{4F89FF16-BB65-4DEC-A912-11DF2E224D60}" type="pres">
      <dgm:prSet presAssocID="{DB7B1473-3AD4-4972-B5E9-EABA05F85278}" presName="tx2" presStyleLbl="revTx" presStyleIdx="1" presStyleCnt="4"/>
      <dgm:spPr/>
      <dgm:t>
        <a:bodyPr/>
        <a:lstStyle/>
        <a:p>
          <a:endParaRPr lang="ru-RU"/>
        </a:p>
      </dgm:t>
    </dgm:pt>
    <dgm:pt modelId="{20576921-D671-4DC1-9C1B-54128C325F35}" type="pres">
      <dgm:prSet presAssocID="{DB7B1473-3AD4-4972-B5E9-EABA05F85278}" presName="vert2" presStyleCnt="0"/>
      <dgm:spPr/>
    </dgm:pt>
    <dgm:pt modelId="{AF0621C3-59D6-485B-8FED-4CD33977F727}" type="pres">
      <dgm:prSet presAssocID="{DB7B1473-3AD4-4972-B5E9-EABA05F85278}" presName="thinLine2b" presStyleLbl="callout" presStyleIdx="0" presStyleCnt="3"/>
      <dgm:spPr/>
    </dgm:pt>
    <dgm:pt modelId="{7FFFF68D-3CB7-4A14-B014-21E6D5DF3C18}" type="pres">
      <dgm:prSet presAssocID="{DB7B1473-3AD4-4972-B5E9-EABA05F85278}" presName="vertSpace2b" presStyleCnt="0"/>
      <dgm:spPr/>
    </dgm:pt>
    <dgm:pt modelId="{8D2B7996-4F49-4FFB-8BD4-783A12E68C0E}" type="pres">
      <dgm:prSet presAssocID="{3B72F45E-B2A5-41CB-AA6D-D64C2F54CB6E}" presName="horz2" presStyleCnt="0"/>
      <dgm:spPr/>
    </dgm:pt>
    <dgm:pt modelId="{6C361699-6B63-47B2-8D26-F6623EEA0862}" type="pres">
      <dgm:prSet presAssocID="{3B72F45E-B2A5-41CB-AA6D-D64C2F54CB6E}" presName="horzSpace2" presStyleCnt="0"/>
      <dgm:spPr/>
    </dgm:pt>
    <dgm:pt modelId="{5EC126AC-BBAB-4D36-98A5-3630E6F083EF}" type="pres">
      <dgm:prSet presAssocID="{3B72F45E-B2A5-41CB-AA6D-D64C2F54CB6E}" presName="tx2" presStyleLbl="revTx" presStyleIdx="2" presStyleCnt="4"/>
      <dgm:spPr/>
      <dgm:t>
        <a:bodyPr/>
        <a:lstStyle/>
        <a:p>
          <a:endParaRPr lang="ru-RU"/>
        </a:p>
      </dgm:t>
    </dgm:pt>
    <dgm:pt modelId="{C17DB953-AB93-48D3-A249-5787FA6CE8E0}" type="pres">
      <dgm:prSet presAssocID="{3B72F45E-B2A5-41CB-AA6D-D64C2F54CB6E}" presName="vert2" presStyleCnt="0"/>
      <dgm:spPr/>
    </dgm:pt>
    <dgm:pt modelId="{FF52177B-E16A-47BD-BB00-36B45897FD25}" type="pres">
      <dgm:prSet presAssocID="{3B72F45E-B2A5-41CB-AA6D-D64C2F54CB6E}" presName="thinLine2b" presStyleLbl="callout" presStyleIdx="1" presStyleCnt="3"/>
      <dgm:spPr/>
    </dgm:pt>
    <dgm:pt modelId="{CCA457D7-FB51-4EFE-8E47-79C72A733817}" type="pres">
      <dgm:prSet presAssocID="{3B72F45E-B2A5-41CB-AA6D-D64C2F54CB6E}" presName="vertSpace2b" presStyleCnt="0"/>
      <dgm:spPr/>
    </dgm:pt>
    <dgm:pt modelId="{42FFDD66-89B9-4EC2-990F-E2E479BE7517}" type="pres">
      <dgm:prSet presAssocID="{49F0BE14-1384-415C-8EF2-07BD6590E9D8}" presName="horz2" presStyleCnt="0"/>
      <dgm:spPr/>
    </dgm:pt>
    <dgm:pt modelId="{FEB0D718-E6C0-49B0-8C44-1C19D4065A6E}" type="pres">
      <dgm:prSet presAssocID="{49F0BE14-1384-415C-8EF2-07BD6590E9D8}" presName="horzSpace2" presStyleCnt="0"/>
      <dgm:spPr/>
    </dgm:pt>
    <dgm:pt modelId="{3E4FA9C7-9F34-4A03-8409-6AC65ABA1BBF}" type="pres">
      <dgm:prSet presAssocID="{49F0BE14-1384-415C-8EF2-07BD6590E9D8}" presName="tx2" presStyleLbl="revTx" presStyleIdx="3" presStyleCnt="4"/>
      <dgm:spPr/>
      <dgm:t>
        <a:bodyPr/>
        <a:lstStyle/>
        <a:p>
          <a:endParaRPr lang="ru-RU"/>
        </a:p>
      </dgm:t>
    </dgm:pt>
    <dgm:pt modelId="{D68383CE-07ED-4785-AB3A-B859A2DE0452}" type="pres">
      <dgm:prSet presAssocID="{49F0BE14-1384-415C-8EF2-07BD6590E9D8}" presName="vert2" presStyleCnt="0"/>
      <dgm:spPr/>
    </dgm:pt>
    <dgm:pt modelId="{3E7C2AB0-4ED2-4052-AA1A-6D33540BB001}" type="pres">
      <dgm:prSet presAssocID="{49F0BE14-1384-415C-8EF2-07BD6590E9D8}" presName="thinLine2b" presStyleLbl="callout" presStyleIdx="2" presStyleCnt="3"/>
      <dgm:spPr/>
    </dgm:pt>
    <dgm:pt modelId="{76DBDF6B-47C8-4161-B6F3-41E425AEFA0A}" type="pres">
      <dgm:prSet presAssocID="{49F0BE14-1384-415C-8EF2-07BD6590E9D8}" presName="vertSpace2b" presStyleCnt="0"/>
      <dgm:spPr/>
    </dgm:pt>
  </dgm:ptLst>
  <dgm:cxnLst>
    <dgm:cxn modelId="{808DCC32-334B-4C68-9B41-08776F9787EF}" type="presOf" srcId="{3B72F45E-B2A5-41CB-AA6D-D64C2F54CB6E}" destId="{5EC126AC-BBAB-4D36-98A5-3630E6F083EF}" srcOrd="0" destOrd="0" presId="urn:microsoft.com/office/officeart/2008/layout/LinedList"/>
    <dgm:cxn modelId="{56E72E36-9547-49C9-ABCE-054A38C11927}" srcId="{995C8E06-E331-4B05-A7DD-06977B1535E5}" destId="{DB7B1473-3AD4-4972-B5E9-EABA05F85278}" srcOrd="0" destOrd="0" parTransId="{D18A6C89-0F60-40AE-BC7C-B5D9C6976E00}" sibTransId="{90285022-FCDF-46DF-9A7E-7D83FBC64201}"/>
    <dgm:cxn modelId="{E0315EBC-3312-4C5C-B8E5-D8182F17A696}" srcId="{995C8E06-E331-4B05-A7DD-06977B1535E5}" destId="{3B72F45E-B2A5-41CB-AA6D-D64C2F54CB6E}" srcOrd="1" destOrd="0" parTransId="{976780D9-6DDE-4EE1-AA6B-184751692FCD}" sibTransId="{9D271144-25D6-4B4A-B17C-1036065B31B6}"/>
    <dgm:cxn modelId="{1B0198AC-31F4-45FE-9750-7FDFFF3C1612}" type="presOf" srcId="{995C8E06-E331-4B05-A7DD-06977B1535E5}" destId="{5E3E2D2D-45A5-4C75-8F61-B25CFB3FFAB9}" srcOrd="0" destOrd="0" presId="urn:microsoft.com/office/officeart/2008/layout/LinedList"/>
    <dgm:cxn modelId="{8E873091-490D-40AF-AEBD-D7DCA9DA15AC}" srcId="{129525F1-B994-4C3F-82E8-DBFF0361ED66}" destId="{995C8E06-E331-4B05-A7DD-06977B1535E5}" srcOrd="0" destOrd="0" parTransId="{726A8E9F-0F9F-4C8D-B4D1-7C8460F12C17}" sibTransId="{441E99D5-1811-4C11-B210-764C8E028D5C}"/>
    <dgm:cxn modelId="{DDE1C67E-76F6-4686-9D9F-4EB813B7CE2A}" type="presOf" srcId="{129525F1-B994-4C3F-82E8-DBFF0361ED66}" destId="{D274B629-0BC7-4012-8D7C-78E12988A02E}" srcOrd="0" destOrd="0" presId="urn:microsoft.com/office/officeart/2008/layout/LinedList"/>
    <dgm:cxn modelId="{37DB6740-D5F1-4F17-9FA0-E688F1ACABA3}" type="presOf" srcId="{DB7B1473-3AD4-4972-B5E9-EABA05F85278}" destId="{4F89FF16-BB65-4DEC-A912-11DF2E224D60}" srcOrd="0" destOrd="0" presId="urn:microsoft.com/office/officeart/2008/layout/LinedList"/>
    <dgm:cxn modelId="{53958580-4F1E-4EE3-9BF7-03B3794E75AA}" type="presOf" srcId="{49F0BE14-1384-415C-8EF2-07BD6590E9D8}" destId="{3E4FA9C7-9F34-4A03-8409-6AC65ABA1BBF}" srcOrd="0" destOrd="0" presId="urn:microsoft.com/office/officeart/2008/layout/LinedList"/>
    <dgm:cxn modelId="{793B9CC0-40CB-4140-A901-0EFE3622CA41}" srcId="{995C8E06-E331-4B05-A7DD-06977B1535E5}" destId="{49F0BE14-1384-415C-8EF2-07BD6590E9D8}" srcOrd="2" destOrd="0" parTransId="{B24D9EFD-61F4-40C2-98A6-59E104639B85}" sibTransId="{645D57AA-FD7E-4A7D-B28D-F86703857585}"/>
    <dgm:cxn modelId="{279EA319-61B3-4203-BCD9-591C5CA19039}" type="presParOf" srcId="{D274B629-0BC7-4012-8D7C-78E12988A02E}" destId="{0E173F2C-85C0-4C80-8139-7B274C91F456}" srcOrd="0" destOrd="0" presId="urn:microsoft.com/office/officeart/2008/layout/LinedList"/>
    <dgm:cxn modelId="{0F4E700C-8E41-45C4-A0C4-D1876518D698}" type="presParOf" srcId="{D274B629-0BC7-4012-8D7C-78E12988A02E}" destId="{ACFEFBD1-A027-485C-AB8D-4F22BCAC0257}" srcOrd="1" destOrd="0" presId="urn:microsoft.com/office/officeart/2008/layout/LinedList"/>
    <dgm:cxn modelId="{5C84F3BC-5777-4FC9-A43F-45AF7129EF47}" type="presParOf" srcId="{ACFEFBD1-A027-485C-AB8D-4F22BCAC0257}" destId="{5E3E2D2D-45A5-4C75-8F61-B25CFB3FFAB9}" srcOrd="0" destOrd="0" presId="urn:microsoft.com/office/officeart/2008/layout/LinedList"/>
    <dgm:cxn modelId="{83351118-9D9B-4F2A-94A6-29DB05A7651E}" type="presParOf" srcId="{ACFEFBD1-A027-485C-AB8D-4F22BCAC0257}" destId="{316B8847-0BE2-4369-B1DA-25B381077067}" srcOrd="1" destOrd="0" presId="urn:microsoft.com/office/officeart/2008/layout/LinedList"/>
    <dgm:cxn modelId="{45DB0387-F1ED-4955-B5B4-AF5AFFC3CBA7}" type="presParOf" srcId="{316B8847-0BE2-4369-B1DA-25B381077067}" destId="{CFE079B4-6EAB-442B-B6B0-461739A317DD}" srcOrd="0" destOrd="0" presId="urn:microsoft.com/office/officeart/2008/layout/LinedList"/>
    <dgm:cxn modelId="{29FCFE8B-1769-40E1-ABD5-99F548BF98DD}" type="presParOf" srcId="{316B8847-0BE2-4369-B1DA-25B381077067}" destId="{8151FAE9-1806-4BC9-A06B-FFF48DE36590}" srcOrd="1" destOrd="0" presId="urn:microsoft.com/office/officeart/2008/layout/LinedList"/>
    <dgm:cxn modelId="{304FE350-1FFB-4852-BA80-7784B7EA984C}" type="presParOf" srcId="{8151FAE9-1806-4BC9-A06B-FFF48DE36590}" destId="{D36100C5-B65C-4F95-889B-702CCEB92428}" srcOrd="0" destOrd="0" presId="urn:microsoft.com/office/officeart/2008/layout/LinedList"/>
    <dgm:cxn modelId="{7AF7A8F1-F6EE-44E4-9F37-A5D61FBCBC8B}" type="presParOf" srcId="{8151FAE9-1806-4BC9-A06B-FFF48DE36590}" destId="{4F89FF16-BB65-4DEC-A912-11DF2E224D60}" srcOrd="1" destOrd="0" presId="urn:microsoft.com/office/officeart/2008/layout/LinedList"/>
    <dgm:cxn modelId="{1CA20C2B-6718-4F9F-8122-7C838D237BEB}" type="presParOf" srcId="{8151FAE9-1806-4BC9-A06B-FFF48DE36590}" destId="{20576921-D671-4DC1-9C1B-54128C325F35}" srcOrd="2" destOrd="0" presId="urn:microsoft.com/office/officeart/2008/layout/LinedList"/>
    <dgm:cxn modelId="{07B2FC44-F3AE-4DAB-B819-4AE66F57B6BC}" type="presParOf" srcId="{316B8847-0BE2-4369-B1DA-25B381077067}" destId="{AF0621C3-59D6-485B-8FED-4CD33977F727}" srcOrd="2" destOrd="0" presId="urn:microsoft.com/office/officeart/2008/layout/LinedList"/>
    <dgm:cxn modelId="{92B8ACDF-D952-4FCA-996D-ADA8540E62C3}" type="presParOf" srcId="{316B8847-0BE2-4369-B1DA-25B381077067}" destId="{7FFFF68D-3CB7-4A14-B014-21E6D5DF3C18}" srcOrd="3" destOrd="0" presId="urn:microsoft.com/office/officeart/2008/layout/LinedList"/>
    <dgm:cxn modelId="{6FC4DC0E-E57D-48AA-B488-4C320D3C03F3}" type="presParOf" srcId="{316B8847-0BE2-4369-B1DA-25B381077067}" destId="{8D2B7996-4F49-4FFB-8BD4-783A12E68C0E}" srcOrd="4" destOrd="0" presId="urn:microsoft.com/office/officeart/2008/layout/LinedList"/>
    <dgm:cxn modelId="{45955E7B-02E2-484F-90F5-C5790C924142}" type="presParOf" srcId="{8D2B7996-4F49-4FFB-8BD4-783A12E68C0E}" destId="{6C361699-6B63-47B2-8D26-F6623EEA0862}" srcOrd="0" destOrd="0" presId="urn:microsoft.com/office/officeart/2008/layout/LinedList"/>
    <dgm:cxn modelId="{E8052CBC-5AEC-4BA0-82C8-26B8D2F7E4B6}" type="presParOf" srcId="{8D2B7996-4F49-4FFB-8BD4-783A12E68C0E}" destId="{5EC126AC-BBAB-4D36-98A5-3630E6F083EF}" srcOrd="1" destOrd="0" presId="urn:microsoft.com/office/officeart/2008/layout/LinedList"/>
    <dgm:cxn modelId="{58476972-D273-4379-9082-6C95E630EAE2}" type="presParOf" srcId="{8D2B7996-4F49-4FFB-8BD4-783A12E68C0E}" destId="{C17DB953-AB93-48D3-A249-5787FA6CE8E0}" srcOrd="2" destOrd="0" presId="urn:microsoft.com/office/officeart/2008/layout/LinedList"/>
    <dgm:cxn modelId="{B9D394DD-710C-4036-B9E9-45DBB10C3A4C}" type="presParOf" srcId="{316B8847-0BE2-4369-B1DA-25B381077067}" destId="{FF52177B-E16A-47BD-BB00-36B45897FD25}" srcOrd="5" destOrd="0" presId="urn:microsoft.com/office/officeart/2008/layout/LinedList"/>
    <dgm:cxn modelId="{D1433703-C896-45D8-95FC-B8F9E3AA26FA}" type="presParOf" srcId="{316B8847-0BE2-4369-B1DA-25B381077067}" destId="{CCA457D7-FB51-4EFE-8E47-79C72A733817}" srcOrd="6" destOrd="0" presId="urn:microsoft.com/office/officeart/2008/layout/LinedList"/>
    <dgm:cxn modelId="{7B726B78-2AA8-4EF3-AA82-753CA53934F7}" type="presParOf" srcId="{316B8847-0BE2-4369-B1DA-25B381077067}" destId="{42FFDD66-89B9-4EC2-990F-E2E479BE7517}" srcOrd="7" destOrd="0" presId="urn:microsoft.com/office/officeart/2008/layout/LinedList"/>
    <dgm:cxn modelId="{2D00D43B-B094-4513-83FF-54785678C68A}" type="presParOf" srcId="{42FFDD66-89B9-4EC2-990F-E2E479BE7517}" destId="{FEB0D718-E6C0-49B0-8C44-1C19D4065A6E}" srcOrd="0" destOrd="0" presId="urn:microsoft.com/office/officeart/2008/layout/LinedList"/>
    <dgm:cxn modelId="{E0BC14FE-DD2A-43D7-AAA9-44C90F2A89F8}" type="presParOf" srcId="{42FFDD66-89B9-4EC2-990F-E2E479BE7517}" destId="{3E4FA9C7-9F34-4A03-8409-6AC65ABA1BBF}" srcOrd="1" destOrd="0" presId="urn:microsoft.com/office/officeart/2008/layout/LinedList"/>
    <dgm:cxn modelId="{23602F73-6722-4414-91CE-F90A104DF3BA}" type="presParOf" srcId="{42FFDD66-89B9-4EC2-990F-E2E479BE7517}" destId="{D68383CE-07ED-4785-AB3A-B859A2DE0452}" srcOrd="2" destOrd="0" presId="urn:microsoft.com/office/officeart/2008/layout/LinedList"/>
    <dgm:cxn modelId="{0FC3F71B-88E2-41EA-8EE8-CF71AAF84E26}" type="presParOf" srcId="{316B8847-0BE2-4369-B1DA-25B381077067}" destId="{3E7C2AB0-4ED2-4052-AA1A-6D33540BB001}" srcOrd="8" destOrd="0" presId="urn:microsoft.com/office/officeart/2008/layout/LinedList"/>
    <dgm:cxn modelId="{3537171B-6E7E-4282-A73C-9EACD74E11EF}" type="presParOf" srcId="{316B8847-0BE2-4369-B1DA-25B381077067}" destId="{76DBDF6B-47C8-4161-B6F3-41E425AEFA0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0FBA0C-B13B-4D09-A62B-393AE035DEEB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9D9FB5-8FB9-4EED-847B-7353B0C7B67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2F2625E-B854-42CC-A4C5-3E8A7A51A768}" type="parTrans" cxnId="{9B983EBB-CF12-4EBA-87E7-6E92BCEE50F5}">
      <dgm:prSet/>
      <dgm:spPr/>
      <dgm:t>
        <a:bodyPr/>
        <a:lstStyle/>
        <a:p>
          <a:endParaRPr lang="ru-RU"/>
        </a:p>
      </dgm:t>
    </dgm:pt>
    <dgm:pt modelId="{0D68A8B5-735D-40E7-B774-AA6EA74FE54C}" type="sibTrans" cxnId="{9B983EBB-CF12-4EBA-87E7-6E92BCEE50F5}">
      <dgm:prSet/>
      <dgm:spPr/>
      <dgm:t>
        <a:bodyPr/>
        <a:lstStyle/>
        <a:p>
          <a:endParaRPr lang="ru-RU"/>
        </a:p>
      </dgm:t>
    </dgm:pt>
    <dgm:pt modelId="{29275E3B-832F-4E1F-B87B-613E87A66EE3}">
      <dgm:prSet phldrT="[Текст]"/>
      <dgm:spPr/>
      <dgm:t>
        <a:bodyPr/>
        <a:lstStyle/>
        <a:p>
          <a:r>
            <a:rPr lang="ru-RU" dirty="0" smtClean="0"/>
            <a:t>Формируются навыки сотрудничества</a:t>
          </a:r>
          <a:endParaRPr lang="ru-RU" dirty="0"/>
        </a:p>
      </dgm:t>
    </dgm:pt>
    <dgm:pt modelId="{6DA99E3F-94BA-423A-8286-50616B91BF6B}" type="parTrans" cxnId="{9E0E9974-4623-427B-A36F-8243DA358DA4}">
      <dgm:prSet/>
      <dgm:spPr/>
      <dgm:t>
        <a:bodyPr/>
        <a:lstStyle/>
        <a:p>
          <a:endParaRPr lang="ru-RU"/>
        </a:p>
      </dgm:t>
    </dgm:pt>
    <dgm:pt modelId="{5B5BC7F4-2399-4EDA-A067-4D6132C551AA}" type="sibTrans" cxnId="{9E0E9974-4623-427B-A36F-8243DA358DA4}">
      <dgm:prSet/>
      <dgm:spPr/>
      <dgm:t>
        <a:bodyPr/>
        <a:lstStyle/>
        <a:p>
          <a:endParaRPr lang="ru-RU"/>
        </a:p>
      </dgm:t>
    </dgm:pt>
    <dgm:pt modelId="{FA066B97-0003-46A8-9AD0-A0748B6E9259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D559B70-1F5C-4DF1-9FBC-C872FF609DA2}" type="parTrans" cxnId="{2430CD9E-1093-4FA8-9C12-1CCD707C0D6A}">
      <dgm:prSet/>
      <dgm:spPr/>
      <dgm:t>
        <a:bodyPr/>
        <a:lstStyle/>
        <a:p>
          <a:endParaRPr lang="ru-RU"/>
        </a:p>
      </dgm:t>
    </dgm:pt>
    <dgm:pt modelId="{A7D9A34B-0D4B-4A7C-8875-C24F6BEECB0A}" type="sibTrans" cxnId="{2430CD9E-1093-4FA8-9C12-1CCD707C0D6A}">
      <dgm:prSet/>
      <dgm:spPr/>
      <dgm:t>
        <a:bodyPr/>
        <a:lstStyle/>
        <a:p>
          <a:endParaRPr lang="ru-RU"/>
        </a:p>
      </dgm:t>
    </dgm:pt>
    <dgm:pt modelId="{B6F96C04-B6C3-4406-9021-5B58081CF524}">
      <dgm:prSet phldrT="[Текст]"/>
      <dgm:spPr/>
      <dgm:t>
        <a:bodyPr/>
        <a:lstStyle/>
        <a:p>
          <a:r>
            <a:rPr lang="ru-RU" dirty="0" smtClean="0"/>
            <a:t>Проект выполняется наиболее глубоко и разносторонне</a:t>
          </a:r>
          <a:endParaRPr lang="ru-RU" dirty="0"/>
        </a:p>
      </dgm:t>
    </dgm:pt>
    <dgm:pt modelId="{B7DCAB29-32FB-4810-9B0F-615C754B4201}" type="parTrans" cxnId="{4A69E8CC-7D9E-47F3-BC9E-B64A8D7C1642}">
      <dgm:prSet/>
      <dgm:spPr/>
      <dgm:t>
        <a:bodyPr/>
        <a:lstStyle/>
        <a:p>
          <a:endParaRPr lang="ru-RU"/>
        </a:p>
      </dgm:t>
    </dgm:pt>
    <dgm:pt modelId="{30E9619F-AA43-450C-BF99-428A13DAD0E7}" type="sibTrans" cxnId="{4A69E8CC-7D9E-47F3-BC9E-B64A8D7C1642}">
      <dgm:prSet/>
      <dgm:spPr/>
      <dgm:t>
        <a:bodyPr/>
        <a:lstStyle/>
        <a:p>
          <a:endParaRPr lang="ru-RU"/>
        </a:p>
      </dgm:t>
    </dgm:pt>
    <dgm:pt modelId="{D092220B-3D48-40A2-A7B8-A94128F4922B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94DF4B2-3444-495E-8614-359BABEA0D6B}" type="parTrans" cxnId="{39754E8B-2C07-4FF0-BBE4-DD85090E4AE4}">
      <dgm:prSet/>
      <dgm:spPr/>
      <dgm:t>
        <a:bodyPr/>
        <a:lstStyle/>
        <a:p>
          <a:endParaRPr lang="ru-RU"/>
        </a:p>
      </dgm:t>
    </dgm:pt>
    <dgm:pt modelId="{1CA24A82-F708-44F6-AB1C-04D594DA33AE}" type="sibTrans" cxnId="{39754E8B-2C07-4FF0-BBE4-DD85090E4AE4}">
      <dgm:prSet/>
      <dgm:spPr/>
      <dgm:t>
        <a:bodyPr/>
        <a:lstStyle/>
        <a:p>
          <a:endParaRPr lang="ru-RU"/>
        </a:p>
      </dgm:t>
    </dgm:pt>
    <dgm:pt modelId="{F271B801-FE11-4289-B4A7-79FA6E42032F}">
      <dgm:prSet phldrT="[Текст]"/>
      <dgm:spPr/>
      <dgm:t>
        <a:bodyPr/>
        <a:lstStyle/>
        <a:p>
          <a:r>
            <a:rPr lang="ru-RU" dirty="0" smtClean="0"/>
            <a:t>Повышается мотивация учащихся</a:t>
          </a:r>
          <a:endParaRPr lang="ru-RU" dirty="0"/>
        </a:p>
      </dgm:t>
    </dgm:pt>
    <dgm:pt modelId="{9354EBAB-27F4-43E0-89E6-846C42895DAA}" type="parTrans" cxnId="{AF283E0F-283B-49C8-A631-4E491473B62E}">
      <dgm:prSet/>
      <dgm:spPr/>
      <dgm:t>
        <a:bodyPr/>
        <a:lstStyle/>
        <a:p>
          <a:endParaRPr lang="ru-RU"/>
        </a:p>
      </dgm:t>
    </dgm:pt>
    <dgm:pt modelId="{C459CCFA-D503-47FC-8C0D-AB7136A3D1C5}" type="sibTrans" cxnId="{AF283E0F-283B-49C8-A631-4E491473B62E}">
      <dgm:prSet/>
      <dgm:spPr/>
      <dgm:t>
        <a:bodyPr/>
        <a:lstStyle/>
        <a:p>
          <a:endParaRPr lang="ru-RU"/>
        </a:p>
      </dgm:t>
    </dgm:pt>
    <dgm:pt modelId="{DC983C15-5327-4094-995D-EFA5D7B5B999}" type="pres">
      <dgm:prSet presAssocID="{A70FBA0C-B13B-4D09-A62B-393AE035DEE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71ED731B-58E1-4CE1-9E32-38142EE70964}" type="pres">
      <dgm:prSet presAssocID="{ED9D9FB5-8FB9-4EED-847B-7353B0C7B67E}" presName="parenttextcomposite" presStyleCnt="0"/>
      <dgm:spPr/>
    </dgm:pt>
    <dgm:pt modelId="{D9F57BEC-0221-4BC5-9639-FE7B952FFB8F}" type="pres">
      <dgm:prSet presAssocID="{ED9D9FB5-8FB9-4EED-847B-7353B0C7B67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EE8C1-0645-4D06-A18C-BE6DC7E6A540}" type="pres">
      <dgm:prSet presAssocID="{ED9D9FB5-8FB9-4EED-847B-7353B0C7B67E}" presName="composite" presStyleCnt="0"/>
      <dgm:spPr/>
    </dgm:pt>
    <dgm:pt modelId="{6583C264-B01D-4FA0-A011-B2960CC48FE7}" type="pres">
      <dgm:prSet presAssocID="{ED9D9FB5-8FB9-4EED-847B-7353B0C7B67E}" presName="chevron1" presStyleLbl="alignNode1" presStyleIdx="0" presStyleCnt="21"/>
      <dgm:spPr/>
    </dgm:pt>
    <dgm:pt modelId="{65B4FBF0-A81C-4808-B9CC-C82C9496573C}" type="pres">
      <dgm:prSet presAssocID="{ED9D9FB5-8FB9-4EED-847B-7353B0C7B67E}" presName="chevron2" presStyleLbl="alignNode1" presStyleIdx="1" presStyleCnt="21"/>
      <dgm:spPr/>
    </dgm:pt>
    <dgm:pt modelId="{98B945B7-DA19-4F14-8D77-309D5F4757F7}" type="pres">
      <dgm:prSet presAssocID="{ED9D9FB5-8FB9-4EED-847B-7353B0C7B67E}" presName="chevron3" presStyleLbl="alignNode1" presStyleIdx="2" presStyleCnt="21"/>
      <dgm:spPr/>
    </dgm:pt>
    <dgm:pt modelId="{6317A358-DE3C-489F-BD34-B010FEFF0270}" type="pres">
      <dgm:prSet presAssocID="{ED9D9FB5-8FB9-4EED-847B-7353B0C7B67E}" presName="chevron4" presStyleLbl="alignNode1" presStyleIdx="3" presStyleCnt="21"/>
      <dgm:spPr/>
    </dgm:pt>
    <dgm:pt modelId="{73933260-61DE-4198-884F-1035782522C4}" type="pres">
      <dgm:prSet presAssocID="{ED9D9FB5-8FB9-4EED-847B-7353B0C7B67E}" presName="chevron5" presStyleLbl="alignNode1" presStyleIdx="4" presStyleCnt="21"/>
      <dgm:spPr/>
    </dgm:pt>
    <dgm:pt modelId="{E92A806F-EC0C-45CF-AC3E-3251FD9F52E2}" type="pres">
      <dgm:prSet presAssocID="{ED9D9FB5-8FB9-4EED-847B-7353B0C7B67E}" presName="chevron6" presStyleLbl="alignNode1" presStyleIdx="5" presStyleCnt="21"/>
      <dgm:spPr/>
    </dgm:pt>
    <dgm:pt modelId="{857ED3BA-9E1E-4468-84EC-23453A239B7B}" type="pres">
      <dgm:prSet presAssocID="{ED9D9FB5-8FB9-4EED-847B-7353B0C7B67E}" presName="chevron7" presStyleLbl="alignNode1" presStyleIdx="6" presStyleCnt="21"/>
      <dgm:spPr/>
    </dgm:pt>
    <dgm:pt modelId="{004DBF01-76C9-49EB-95B4-7FEA816B492B}" type="pres">
      <dgm:prSet presAssocID="{ED9D9FB5-8FB9-4EED-847B-7353B0C7B67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5C874-8856-475A-B4FD-68D4CA744ACA}" type="pres">
      <dgm:prSet presAssocID="{0D68A8B5-735D-40E7-B774-AA6EA74FE54C}" presName="sibTrans" presStyleCnt="0"/>
      <dgm:spPr/>
    </dgm:pt>
    <dgm:pt modelId="{935DF7B1-8BB5-4D68-B0DD-B4832691D76A}" type="pres">
      <dgm:prSet presAssocID="{FA066B97-0003-46A8-9AD0-A0748B6E9259}" presName="parenttextcomposite" presStyleCnt="0"/>
      <dgm:spPr/>
    </dgm:pt>
    <dgm:pt modelId="{E80D42DA-8A8F-4415-9344-14E50FA25C4A}" type="pres">
      <dgm:prSet presAssocID="{FA066B97-0003-46A8-9AD0-A0748B6E9259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D4311-A88A-41CD-BB73-0D31F48BB421}" type="pres">
      <dgm:prSet presAssocID="{FA066B97-0003-46A8-9AD0-A0748B6E9259}" presName="composite" presStyleCnt="0"/>
      <dgm:spPr/>
    </dgm:pt>
    <dgm:pt modelId="{09F0BE0F-09C5-4274-A108-CF9E04F3F7B1}" type="pres">
      <dgm:prSet presAssocID="{FA066B97-0003-46A8-9AD0-A0748B6E9259}" presName="chevron1" presStyleLbl="alignNode1" presStyleIdx="7" presStyleCnt="21"/>
      <dgm:spPr/>
    </dgm:pt>
    <dgm:pt modelId="{4C02F234-1BCA-4279-BFF1-E0A8D9E5B880}" type="pres">
      <dgm:prSet presAssocID="{FA066B97-0003-46A8-9AD0-A0748B6E9259}" presName="chevron2" presStyleLbl="alignNode1" presStyleIdx="8" presStyleCnt="21"/>
      <dgm:spPr/>
    </dgm:pt>
    <dgm:pt modelId="{E71799AB-D83B-4ADA-9A3D-AA3861247423}" type="pres">
      <dgm:prSet presAssocID="{FA066B97-0003-46A8-9AD0-A0748B6E9259}" presName="chevron3" presStyleLbl="alignNode1" presStyleIdx="9" presStyleCnt="21"/>
      <dgm:spPr/>
    </dgm:pt>
    <dgm:pt modelId="{09F10E3B-8A07-4C84-A9D4-BA38C6194D89}" type="pres">
      <dgm:prSet presAssocID="{FA066B97-0003-46A8-9AD0-A0748B6E9259}" presName="chevron4" presStyleLbl="alignNode1" presStyleIdx="10" presStyleCnt="21"/>
      <dgm:spPr/>
    </dgm:pt>
    <dgm:pt modelId="{A91BAE9F-B11A-45EC-9250-0D507C91E2EE}" type="pres">
      <dgm:prSet presAssocID="{FA066B97-0003-46A8-9AD0-A0748B6E9259}" presName="chevron5" presStyleLbl="alignNode1" presStyleIdx="11" presStyleCnt="21"/>
      <dgm:spPr/>
    </dgm:pt>
    <dgm:pt modelId="{1F3959B6-D323-4264-AB83-68275A158637}" type="pres">
      <dgm:prSet presAssocID="{FA066B97-0003-46A8-9AD0-A0748B6E9259}" presName="chevron6" presStyleLbl="alignNode1" presStyleIdx="12" presStyleCnt="21"/>
      <dgm:spPr/>
    </dgm:pt>
    <dgm:pt modelId="{059979E7-8452-4809-A300-2AB7F3A09570}" type="pres">
      <dgm:prSet presAssocID="{FA066B97-0003-46A8-9AD0-A0748B6E9259}" presName="chevron7" presStyleLbl="alignNode1" presStyleIdx="13" presStyleCnt="21"/>
      <dgm:spPr/>
    </dgm:pt>
    <dgm:pt modelId="{8974CD38-13FC-48C2-8DF0-F7EE4106847E}" type="pres">
      <dgm:prSet presAssocID="{FA066B97-0003-46A8-9AD0-A0748B6E9259}" presName="childtext" presStyleLbl="solidFgAcc1" presStyleIdx="1" presStyleCnt="3" custLinFactNeighborX="-438" custLinFactNeighborY="71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8EA77-7492-4383-B518-9F427188BA58}" type="pres">
      <dgm:prSet presAssocID="{A7D9A34B-0D4B-4A7C-8875-C24F6BEECB0A}" presName="sibTrans" presStyleCnt="0"/>
      <dgm:spPr/>
    </dgm:pt>
    <dgm:pt modelId="{013ED087-F1EC-4FF4-929E-19CDB0B11D58}" type="pres">
      <dgm:prSet presAssocID="{D092220B-3D48-40A2-A7B8-A94128F4922B}" presName="parenttextcomposite" presStyleCnt="0"/>
      <dgm:spPr/>
    </dgm:pt>
    <dgm:pt modelId="{E26B77D6-4C16-4DF9-AD32-1B2D1FBA0415}" type="pres">
      <dgm:prSet presAssocID="{D092220B-3D48-40A2-A7B8-A94128F4922B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61BD0-1F40-41F2-9356-62BE4DDA122D}" type="pres">
      <dgm:prSet presAssocID="{D092220B-3D48-40A2-A7B8-A94128F4922B}" presName="composite" presStyleCnt="0"/>
      <dgm:spPr/>
    </dgm:pt>
    <dgm:pt modelId="{DFC595A3-5CCF-4DAF-A57B-FD81F32114EB}" type="pres">
      <dgm:prSet presAssocID="{D092220B-3D48-40A2-A7B8-A94128F4922B}" presName="chevron1" presStyleLbl="alignNode1" presStyleIdx="14" presStyleCnt="21"/>
      <dgm:spPr/>
    </dgm:pt>
    <dgm:pt modelId="{F7EB0111-67A7-44E2-A1DA-509F07C992C9}" type="pres">
      <dgm:prSet presAssocID="{D092220B-3D48-40A2-A7B8-A94128F4922B}" presName="chevron2" presStyleLbl="alignNode1" presStyleIdx="15" presStyleCnt="21"/>
      <dgm:spPr/>
    </dgm:pt>
    <dgm:pt modelId="{DB8ABDEB-0402-4906-8F58-D47CCCD4FDD3}" type="pres">
      <dgm:prSet presAssocID="{D092220B-3D48-40A2-A7B8-A94128F4922B}" presName="chevron3" presStyleLbl="alignNode1" presStyleIdx="16" presStyleCnt="21"/>
      <dgm:spPr/>
    </dgm:pt>
    <dgm:pt modelId="{3E02FB1F-B370-40EA-BF1E-18D9ED1B7FF4}" type="pres">
      <dgm:prSet presAssocID="{D092220B-3D48-40A2-A7B8-A94128F4922B}" presName="chevron4" presStyleLbl="alignNode1" presStyleIdx="17" presStyleCnt="21"/>
      <dgm:spPr/>
    </dgm:pt>
    <dgm:pt modelId="{1D7A695A-691C-4EAB-AEBF-479116C5BEFC}" type="pres">
      <dgm:prSet presAssocID="{D092220B-3D48-40A2-A7B8-A94128F4922B}" presName="chevron5" presStyleLbl="alignNode1" presStyleIdx="18" presStyleCnt="21"/>
      <dgm:spPr/>
    </dgm:pt>
    <dgm:pt modelId="{2B4ACDBA-E3DF-4A24-ADFF-388675B82395}" type="pres">
      <dgm:prSet presAssocID="{D092220B-3D48-40A2-A7B8-A94128F4922B}" presName="chevron6" presStyleLbl="alignNode1" presStyleIdx="19" presStyleCnt="21"/>
      <dgm:spPr/>
    </dgm:pt>
    <dgm:pt modelId="{173E02DF-6EC7-4EDD-B627-99A4335598F2}" type="pres">
      <dgm:prSet presAssocID="{D092220B-3D48-40A2-A7B8-A94128F4922B}" presName="chevron7" presStyleLbl="alignNode1" presStyleIdx="20" presStyleCnt="21"/>
      <dgm:spPr/>
    </dgm:pt>
    <dgm:pt modelId="{D3216DD0-4773-450E-A863-0286E21086EF}" type="pres">
      <dgm:prSet presAssocID="{D092220B-3D48-40A2-A7B8-A94128F4922B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DF7FC-CB27-4160-B93E-C40487D0AA94}" type="presOf" srcId="{B6F96C04-B6C3-4406-9021-5B58081CF524}" destId="{8974CD38-13FC-48C2-8DF0-F7EE4106847E}" srcOrd="0" destOrd="0" presId="urn:microsoft.com/office/officeart/2008/layout/VerticalAccentList"/>
    <dgm:cxn modelId="{9B983EBB-CF12-4EBA-87E7-6E92BCEE50F5}" srcId="{A70FBA0C-B13B-4D09-A62B-393AE035DEEB}" destId="{ED9D9FB5-8FB9-4EED-847B-7353B0C7B67E}" srcOrd="0" destOrd="0" parTransId="{62F2625E-B854-42CC-A4C5-3E8A7A51A768}" sibTransId="{0D68A8B5-735D-40E7-B774-AA6EA74FE54C}"/>
    <dgm:cxn modelId="{4A69E8CC-7D9E-47F3-BC9E-B64A8D7C1642}" srcId="{FA066B97-0003-46A8-9AD0-A0748B6E9259}" destId="{B6F96C04-B6C3-4406-9021-5B58081CF524}" srcOrd="0" destOrd="0" parTransId="{B7DCAB29-32FB-4810-9B0F-615C754B4201}" sibTransId="{30E9619F-AA43-450C-BF99-428A13DAD0E7}"/>
    <dgm:cxn modelId="{6B59DC3D-FB48-4F70-B366-33A04564D502}" type="presOf" srcId="{A70FBA0C-B13B-4D09-A62B-393AE035DEEB}" destId="{DC983C15-5327-4094-995D-EFA5D7B5B999}" srcOrd="0" destOrd="0" presId="urn:microsoft.com/office/officeart/2008/layout/VerticalAccentList"/>
    <dgm:cxn modelId="{AF283E0F-283B-49C8-A631-4E491473B62E}" srcId="{D092220B-3D48-40A2-A7B8-A94128F4922B}" destId="{F271B801-FE11-4289-B4A7-79FA6E42032F}" srcOrd="0" destOrd="0" parTransId="{9354EBAB-27F4-43E0-89E6-846C42895DAA}" sibTransId="{C459CCFA-D503-47FC-8C0D-AB7136A3D1C5}"/>
    <dgm:cxn modelId="{A84B34B9-1554-45DB-8B76-39933B5B2329}" type="presOf" srcId="{D092220B-3D48-40A2-A7B8-A94128F4922B}" destId="{E26B77D6-4C16-4DF9-AD32-1B2D1FBA0415}" srcOrd="0" destOrd="0" presId="urn:microsoft.com/office/officeart/2008/layout/VerticalAccentList"/>
    <dgm:cxn modelId="{6AC54890-FBD1-412D-A801-288F0C8DD523}" type="presOf" srcId="{29275E3B-832F-4E1F-B87B-613E87A66EE3}" destId="{004DBF01-76C9-49EB-95B4-7FEA816B492B}" srcOrd="0" destOrd="0" presId="urn:microsoft.com/office/officeart/2008/layout/VerticalAccentList"/>
    <dgm:cxn modelId="{374F312C-4E03-4539-995B-CA8596D65F30}" type="presOf" srcId="{FA066B97-0003-46A8-9AD0-A0748B6E9259}" destId="{E80D42DA-8A8F-4415-9344-14E50FA25C4A}" srcOrd="0" destOrd="0" presId="urn:microsoft.com/office/officeart/2008/layout/VerticalAccentList"/>
    <dgm:cxn modelId="{39754E8B-2C07-4FF0-BBE4-DD85090E4AE4}" srcId="{A70FBA0C-B13B-4D09-A62B-393AE035DEEB}" destId="{D092220B-3D48-40A2-A7B8-A94128F4922B}" srcOrd="2" destOrd="0" parTransId="{894DF4B2-3444-495E-8614-359BABEA0D6B}" sibTransId="{1CA24A82-F708-44F6-AB1C-04D594DA33AE}"/>
    <dgm:cxn modelId="{2430CD9E-1093-4FA8-9C12-1CCD707C0D6A}" srcId="{A70FBA0C-B13B-4D09-A62B-393AE035DEEB}" destId="{FA066B97-0003-46A8-9AD0-A0748B6E9259}" srcOrd="1" destOrd="0" parTransId="{7D559B70-1F5C-4DF1-9FBC-C872FF609DA2}" sibTransId="{A7D9A34B-0D4B-4A7C-8875-C24F6BEECB0A}"/>
    <dgm:cxn modelId="{E247C96B-363A-4D8E-A39A-9B7578B8B77E}" type="presOf" srcId="{F271B801-FE11-4289-B4A7-79FA6E42032F}" destId="{D3216DD0-4773-450E-A863-0286E21086EF}" srcOrd="0" destOrd="0" presId="urn:microsoft.com/office/officeart/2008/layout/VerticalAccentList"/>
    <dgm:cxn modelId="{77F81716-89E5-4138-A463-A4090CB180DD}" type="presOf" srcId="{ED9D9FB5-8FB9-4EED-847B-7353B0C7B67E}" destId="{D9F57BEC-0221-4BC5-9639-FE7B952FFB8F}" srcOrd="0" destOrd="0" presId="urn:microsoft.com/office/officeart/2008/layout/VerticalAccentList"/>
    <dgm:cxn modelId="{9E0E9974-4623-427B-A36F-8243DA358DA4}" srcId="{ED9D9FB5-8FB9-4EED-847B-7353B0C7B67E}" destId="{29275E3B-832F-4E1F-B87B-613E87A66EE3}" srcOrd="0" destOrd="0" parTransId="{6DA99E3F-94BA-423A-8286-50616B91BF6B}" sibTransId="{5B5BC7F4-2399-4EDA-A067-4D6132C551AA}"/>
    <dgm:cxn modelId="{C158CE51-28E7-4469-9948-3FA7FBE60571}" type="presParOf" srcId="{DC983C15-5327-4094-995D-EFA5D7B5B999}" destId="{71ED731B-58E1-4CE1-9E32-38142EE70964}" srcOrd="0" destOrd="0" presId="urn:microsoft.com/office/officeart/2008/layout/VerticalAccentList"/>
    <dgm:cxn modelId="{7799BD73-E5F8-48F9-B4AE-EC853DD4E4A5}" type="presParOf" srcId="{71ED731B-58E1-4CE1-9E32-38142EE70964}" destId="{D9F57BEC-0221-4BC5-9639-FE7B952FFB8F}" srcOrd="0" destOrd="0" presId="urn:microsoft.com/office/officeart/2008/layout/VerticalAccentList"/>
    <dgm:cxn modelId="{78E521BD-A5FF-4C37-8192-AF93EFB9D677}" type="presParOf" srcId="{DC983C15-5327-4094-995D-EFA5D7B5B999}" destId="{E11EE8C1-0645-4D06-A18C-BE6DC7E6A540}" srcOrd="1" destOrd="0" presId="urn:microsoft.com/office/officeart/2008/layout/VerticalAccentList"/>
    <dgm:cxn modelId="{0051013A-454A-4CC2-965C-CA8C46B9D4FF}" type="presParOf" srcId="{E11EE8C1-0645-4D06-A18C-BE6DC7E6A540}" destId="{6583C264-B01D-4FA0-A011-B2960CC48FE7}" srcOrd="0" destOrd="0" presId="urn:microsoft.com/office/officeart/2008/layout/VerticalAccentList"/>
    <dgm:cxn modelId="{615E18D5-D275-4BF0-8164-2A721AB91BBE}" type="presParOf" srcId="{E11EE8C1-0645-4D06-A18C-BE6DC7E6A540}" destId="{65B4FBF0-A81C-4808-B9CC-C82C9496573C}" srcOrd="1" destOrd="0" presId="urn:microsoft.com/office/officeart/2008/layout/VerticalAccentList"/>
    <dgm:cxn modelId="{B758E2DE-CEAA-4B8D-A6CC-FC80159041C3}" type="presParOf" srcId="{E11EE8C1-0645-4D06-A18C-BE6DC7E6A540}" destId="{98B945B7-DA19-4F14-8D77-309D5F4757F7}" srcOrd="2" destOrd="0" presId="urn:microsoft.com/office/officeart/2008/layout/VerticalAccentList"/>
    <dgm:cxn modelId="{36C4BE54-1E2C-4E4C-986B-BA9DB7462C35}" type="presParOf" srcId="{E11EE8C1-0645-4D06-A18C-BE6DC7E6A540}" destId="{6317A358-DE3C-489F-BD34-B010FEFF0270}" srcOrd="3" destOrd="0" presId="urn:microsoft.com/office/officeart/2008/layout/VerticalAccentList"/>
    <dgm:cxn modelId="{AC257902-3C14-4FCA-8102-02A2F72EC998}" type="presParOf" srcId="{E11EE8C1-0645-4D06-A18C-BE6DC7E6A540}" destId="{73933260-61DE-4198-884F-1035782522C4}" srcOrd="4" destOrd="0" presId="urn:microsoft.com/office/officeart/2008/layout/VerticalAccentList"/>
    <dgm:cxn modelId="{CC0E9A30-E331-4A3F-B68E-FF15BD3AC944}" type="presParOf" srcId="{E11EE8C1-0645-4D06-A18C-BE6DC7E6A540}" destId="{E92A806F-EC0C-45CF-AC3E-3251FD9F52E2}" srcOrd="5" destOrd="0" presId="urn:microsoft.com/office/officeart/2008/layout/VerticalAccentList"/>
    <dgm:cxn modelId="{B3865DC3-1DD9-4FA5-A40C-0463C336BD53}" type="presParOf" srcId="{E11EE8C1-0645-4D06-A18C-BE6DC7E6A540}" destId="{857ED3BA-9E1E-4468-84EC-23453A239B7B}" srcOrd="6" destOrd="0" presId="urn:microsoft.com/office/officeart/2008/layout/VerticalAccentList"/>
    <dgm:cxn modelId="{D985A926-A738-4F79-9178-ADB75FEFCB15}" type="presParOf" srcId="{E11EE8C1-0645-4D06-A18C-BE6DC7E6A540}" destId="{004DBF01-76C9-49EB-95B4-7FEA816B492B}" srcOrd="7" destOrd="0" presId="urn:microsoft.com/office/officeart/2008/layout/VerticalAccentList"/>
    <dgm:cxn modelId="{3D5293AA-A832-4714-81E2-7FF89499A2B5}" type="presParOf" srcId="{DC983C15-5327-4094-995D-EFA5D7B5B999}" destId="{F315C874-8856-475A-B4FD-68D4CA744ACA}" srcOrd="2" destOrd="0" presId="urn:microsoft.com/office/officeart/2008/layout/VerticalAccentList"/>
    <dgm:cxn modelId="{8B9B6D41-57FC-4F96-8BEF-F749E9BF2EF7}" type="presParOf" srcId="{DC983C15-5327-4094-995D-EFA5D7B5B999}" destId="{935DF7B1-8BB5-4D68-B0DD-B4832691D76A}" srcOrd="3" destOrd="0" presId="urn:microsoft.com/office/officeart/2008/layout/VerticalAccentList"/>
    <dgm:cxn modelId="{0F8848B7-79ED-4AFF-803B-45641026A805}" type="presParOf" srcId="{935DF7B1-8BB5-4D68-B0DD-B4832691D76A}" destId="{E80D42DA-8A8F-4415-9344-14E50FA25C4A}" srcOrd="0" destOrd="0" presId="urn:microsoft.com/office/officeart/2008/layout/VerticalAccentList"/>
    <dgm:cxn modelId="{B69FA610-7BF5-4392-95CD-EE028A4F9EF9}" type="presParOf" srcId="{DC983C15-5327-4094-995D-EFA5D7B5B999}" destId="{36DD4311-A88A-41CD-BB73-0D31F48BB421}" srcOrd="4" destOrd="0" presId="urn:microsoft.com/office/officeart/2008/layout/VerticalAccentList"/>
    <dgm:cxn modelId="{58BFD516-2D7E-4B07-9CF4-B54FE070B513}" type="presParOf" srcId="{36DD4311-A88A-41CD-BB73-0D31F48BB421}" destId="{09F0BE0F-09C5-4274-A108-CF9E04F3F7B1}" srcOrd="0" destOrd="0" presId="urn:microsoft.com/office/officeart/2008/layout/VerticalAccentList"/>
    <dgm:cxn modelId="{86F8C665-1C50-4395-B05A-3394E2B8833E}" type="presParOf" srcId="{36DD4311-A88A-41CD-BB73-0D31F48BB421}" destId="{4C02F234-1BCA-4279-BFF1-E0A8D9E5B880}" srcOrd="1" destOrd="0" presId="urn:microsoft.com/office/officeart/2008/layout/VerticalAccentList"/>
    <dgm:cxn modelId="{F12E3692-DACF-4EDD-AEF6-28C9FBC3B5C0}" type="presParOf" srcId="{36DD4311-A88A-41CD-BB73-0D31F48BB421}" destId="{E71799AB-D83B-4ADA-9A3D-AA3861247423}" srcOrd="2" destOrd="0" presId="urn:microsoft.com/office/officeart/2008/layout/VerticalAccentList"/>
    <dgm:cxn modelId="{02EE1F1F-0EA0-4204-835B-6F9D1BEFE992}" type="presParOf" srcId="{36DD4311-A88A-41CD-BB73-0D31F48BB421}" destId="{09F10E3B-8A07-4C84-A9D4-BA38C6194D89}" srcOrd="3" destOrd="0" presId="urn:microsoft.com/office/officeart/2008/layout/VerticalAccentList"/>
    <dgm:cxn modelId="{8F853CE3-DC94-4502-8694-FADEA2668DE0}" type="presParOf" srcId="{36DD4311-A88A-41CD-BB73-0D31F48BB421}" destId="{A91BAE9F-B11A-45EC-9250-0D507C91E2EE}" srcOrd="4" destOrd="0" presId="urn:microsoft.com/office/officeart/2008/layout/VerticalAccentList"/>
    <dgm:cxn modelId="{1E23364D-42BF-4A8A-AC19-723F5830C6A4}" type="presParOf" srcId="{36DD4311-A88A-41CD-BB73-0D31F48BB421}" destId="{1F3959B6-D323-4264-AB83-68275A158637}" srcOrd="5" destOrd="0" presId="urn:microsoft.com/office/officeart/2008/layout/VerticalAccentList"/>
    <dgm:cxn modelId="{DFA934F3-BEF7-4D4F-AFA3-9CBF0CB6878A}" type="presParOf" srcId="{36DD4311-A88A-41CD-BB73-0D31F48BB421}" destId="{059979E7-8452-4809-A300-2AB7F3A09570}" srcOrd="6" destOrd="0" presId="urn:microsoft.com/office/officeart/2008/layout/VerticalAccentList"/>
    <dgm:cxn modelId="{7E37E9B3-3101-443F-B484-3F6810017223}" type="presParOf" srcId="{36DD4311-A88A-41CD-BB73-0D31F48BB421}" destId="{8974CD38-13FC-48C2-8DF0-F7EE4106847E}" srcOrd="7" destOrd="0" presId="urn:microsoft.com/office/officeart/2008/layout/VerticalAccentList"/>
    <dgm:cxn modelId="{6281C54E-4DB1-4CD5-B145-9F91FD3DD67F}" type="presParOf" srcId="{DC983C15-5327-4094-995D-EFA5D7B5B999}" destId="{0B38EA77-7492-4383-B518-9F427188BA58}" srcOrd="5" destOrd="0" presId="urn:microsoft.com/office/officeart/2008/layout/VerticalAccentList"/>
    <dgm:cxn modelId="{2C0DEDC2-5BDE-4E9A-9E3D-3E29B7D35FF3}" type="presParOf" srcId="{DC983C15-5327-4094-995D-EFA5D7B5B999}" destId="{013ED087-F1EC-4FF4-929E-19CDB0B11D58}" srcOrd="6" destOrd="0" presId="urn:microsoft.com/office/officeart/2008/layout/VerticalAccentList"/>
    <dgm:cxn modelId="{F03C106B-FF12-4BFC-9712-77061260D55D}" type="presParOf" srcId="{013ED087-F1EC-4FF4-929E-19CDB0B11D58}" destId="{E26B77D6-4C16-4DF9-AD32-1B2D1FBA0415}" srcOrd="0" destOrd="0" presId="urn:microsoft.com/office/officeart/2008/layout/VerticalAccentList"/>
    <dgm:cxn modelId="{D4EB5F6F-D490-409E-914A-E38B255014B2}" type="presParOf" srcId="{DC983C15-5327-4094-995D-EFA5D7B5B999}" destId="{EF861BD0-1F40-41F2-9356-62BE4DDA122D}" srcOrd="7" destOrd="0" presId="urn:microsoft.com/office/officeart/2008/layout/VerticalAccentList"/>
    <dgm:cxn modelId="{068CDDA2-020A-4FCA-ABE3-AFC6A403ADB7}" type="presParOf" srcId="{EF861BD0-1F40-41F2-9356-62BE4DDA122D}" destId="{DFC595A3-5CCF-4DAF-A57B-FD81F32114EB}" srcOrd="0" destOrd="0" presId="urn:microsoft.com/office/officeart/2008/layout/VerticalAccentList"/>
    <dgm:cxn modelId="{A1532537-17AB-4888-B10F-9FE0DBCE2487}" type="presParOf" srcId="{EF861BD0-1F40-41F2-9356-62BE4DDA122D}" destId="{F7EB0111-67A7-44E2-A1DA-509F07C992C9}" srcOrd="1" destOrd="0" presId="urn:microsoft.com/office/officeart/2008/layout/VerticalAccentList"/>
    <dgm:cxn modelId="{51057225-8E43-43D4-BB43-1DE92B2977A7}" type="presParOf" srcId="{EF861BD0-1F40-41F2-9356-62BE4DDA122D}" destId="{DB8ABDEB-0402-4906-8F58-D47CCCD4FDD3}" srcOrd="2" destOrd="0" presId="urn:microsoft.com/office/officeart/2008/layout/VerticalAccentList"/>
    <dgm:cxn modelId="{FCF0AEA8-496E-4BF8-8CF0-CA8A13221465}" type="presParOf" srcId="{EF861BD0-1F40-41F2-9356-62BE4DDA122D}" destId="{3E02FB1F-B370-40EA-BF1E-18D9ED1B7FF4}" srcOrd="3" destOrd="0" presId="urn:microsoft.com/office/officeart/2008/layout/VerticalAccentList"/>
    <dgm:cxn modelId="{BE585544-FE2F-483A-95F6-97E811EF3B28}" type="presParOf" srcId="{EF861BD0-1F40-41F2-9356-62BE4DDA122D}" destId="{1D7A695A-691C-4EAB-AEBF-479116C5BEFC}" srcOrd="4" destOrd="0" presId="urn:microsoft.com/office/officeart/2008/layout/VerticalAccentList"/>
    <dgm:cxn modelId="{B38235A8-5A6C-4255-A78B-4D902DC3E801}" type="presParOf" srcId="{EF861BD0-1F40-41F2-9356-62BE4DDA122D}" destId="{2B4ACDBA-E3DF-4A24-ADFF-388675B82395}" srcOrd="5" destOrd="0" presId="urn:microsoft.com/office/officeart/2008/layout/VerticalAccentList"/>
    <dgm:cxn modelId="{EE50073F-492B-4EAC-A098-1B650B7A4354}" type="presParOf" srcId="{EF861BD0-1F40-41F2-9356-62BE4DDA122D}" destId="{173E02DF-6EC7-4EDD-B627-99A4335598F2}" srcOrd="6" destOrd="0" presId="urn:microsoft.com/office/officeart/2008/layout/VerticalAccentList"/>
    <dgm:cxn modelId="{71C42B0F-2CFE-4CEF-A103-E9B713086AD7}" type="presParOf" srcId="{EF861BD0-1F40-41F2-9356-62BE4DDA122D}" destId="{D3216DD0-4773-450E-A863-0286E21086EF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73F2C-85C0-4C80-8139-7B274C91F456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E2D2D-45A5-4C75-8F61-B25CFB3FFAB9}">
      <dsp:nvSpPr>
        <dsp:cNvPr id="0" name=""/>
        <dsp:cNvSpPr/>
      </dsp:nvSpPr>
      <dsp:spPr>
        <a:xfrm>
          <a:off x="0" y="0"/>
          <a:ext cx="1645920" cy="3560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Даёт возможность проводить </a:t>
          </a:r>
          <a:endParaRPr lang="ru-RU" sz="2000" kern="1200" dirty="0"/>
        </a:p>
      </dsp:txBody>
      <dsp:txXfrm>
        <a:off x="0" y="0"/>
        <a:ext cx="1645920" cy="3560763"/>
      </dsp:txXfrm>
    </dsp:sp>
    <dsp:sp modelId="{4F89FF16-BB65-4DEC-A912-11DF2E224D60}">
      <dsp:nvSpPr>
        <dsp:cNvPr id="0" name=""/>
        <dsp:cNvSpPr/>
      </dsp:nvSpPr>
      <dsp:spPr>
        <a:xfrm>
          <a:off x="1769364" y="55636"/>
          <a:ext cx="6460236" cy="1112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/>
            <a:t>Межпредметные</a:t>
          </a:r>
          <a:r>
            <a:rPr lang="ru-RU" sz="3100" kern="1200" dirty="0" smtClean="0"/>
            <a:t> проекты</a:t>
          </a:r>
          <a:endParaRPr lang="ru-RU" sz="3100" kern="1200" dirty="0"/>
        </a:p>
      </dsp:txBody>
      <dsp:txXfrm>
        <a:off x="1769364" y="55636"/>
        <a:ext cx="6460236" cy="1112738"/>
      </dsp:txXfrm>
    </dsp:sp>
    <dsp:sp modelId="{AF0621C3-59D6-485B-8FED-4CD33977F727}">
      <dsp:nvSpPr>
        <dsp:cNvPr id="0" name=""/>
        <dsp:cNvSpPr/>
      </dsp:nvSpPr>
      <dsp:spPr>
        <a:xfrm>
          <a:off x="1645920" y="1168375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126AC-BBAB-4D36-98A5-3630E6F083EF}">
      <dsp:nvSpPr>
        <dsp:cNvPr id="0" name=""/>
        <dsp:cNvSpPr/>
      </dsp:nvSpPr>
      <dsp:spPr>
        <a:xfrm>
          <a:off x="1769364" y="1224012"/>
          <a:ext cx="6460236" cy="1112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Мини-проекты</a:t>
          </a:r>
          <a:endParaRPr lang="ru-RU" sz="3100" kern="1200" dirty="0"/>
        </a:p>
      </dsp:txBody>
      <dsp:txXfrm>
        <a:off x="1769364" y="1224012"/>
        <a:ext cx="6460236" cy="1112738"/>
      </dsp:txXfrm>
    </dsp:sp>
    <dsp:sp modelId="{FF52177B-E16A-47BD-BB00-36B45897FD25}">
      <dsp:nvSpPr>
        <dsp:cNvPr id="0" name=""/>
        <dsp:cNvSpPr/>
      </dsp:nvSpPr>
      <dsp:spPr>
        <a:xfrm>
          <a:off x="1645920" y="2336750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FA9C7-9F34-4A03-8409-6AC65ABA1BBF}">
      <dsp:nvSpPr>
        <dsp:cNvPr id="0" name=""/>
        <dsp:cNvSpPr/>
      </dsp:nvSpPr>
      <dsp:spPr>
        <a:xfrm>
          <a:off x="1769364" y="2392387"/>
          <a:ext cx="6460236" cy="1112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Могут быть </a:t>
          </a:r>
          <a:r>
            <a:rPr lang="ru-RU" sz="3100" kern="1200" dirty="0" err="1" smtClean="0"/>
            <a:t>внутриклассными</a:t>
          </a:r>
          <a:r>
            <a:rPr lang="ru-RU" sz="3100" kern="1200" dirty="0" smtClean="0"/>
            <a:t> и </a:t>
          </a:r>
          <a:r>
            <a:rPr lang="ru-RU" sz="3100" kern="1200" dirty="0" err="1" smtClean="0"/>
            <a:t>внутришкольными</a:t>
          </a:r>
          <a:endParaRPr lang="ru-RU" sz="3100" kern="1200" dirty="0"/>
        </a:p>
      </dsp:txBody>
      <dsp:txXfrm>
        <a:off x="1769364" y="2392387"/>
        <a:ext cx="6460236" cy="1112738"/>
      </dsp:txXfrm>
    </dsp:sp>
    <dsp:sp modelId="{3E7C2AB0-4ED2-4052-AA1A-6D33540BB001}">
      <dsp:nvSpPr>
        <dsp:cNvPr id="0" name=""/>
        <dsp:cNvSpPr/>
      </dsp:nvSpPr>
      <dsp:spPr>
        <a:xfrm>
          <a:off x="1645920" y="3505126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57BEC-0221-4BC5-9639-FE7B952FFB8F}">
      <dsp:nvSpPr>
        <dsp:cNvPr id="0" name=""/>
        <dsp:cNvSpPr/>
      </dsp:nvSpPr>
      <dsp:spPr>
        <a:xfrm>
          <a:off x="1258000" y="2481"/>
          <a:ext cx="5301823" cy="481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</a:t>
          </a:r>
          <a:endParaRPr lang="ru-RU" sz="2200" kern="1200" dirty="0"/>
        </a:p>
      </dsp:txBody>
      <dsp:txXfrm>
        <a:off x="1258000" y="2481"/>
        <a:ext cx="5301823" cy="481983"/>
      </dsp:txXfrm>
    </dsp:sp>
    <dsp:sp modelId="{6583C264-B01D-4FA0-A011-B2960CC48FE7}">
      <dsp:nvSpPr>
        <dsp:cNvPr id="0" name=""/>
        <dsp:cNvSpPr/>
      </dsp:nvSpPr>
      <dsp:spPr>
        <a:xfrm>
          <a:off x="1258000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4FBF0-A81C-4808-B9CC-C82C9496573C}">
      <dsp:nvSpPr>
        <dsp:cNvPr id="0" name=""/>
        <dsp:cNvSpPr/>
      </dsp:nvSpPr>
      <dsp:spPr>
        <a:xfrm>
          <a:off x="2003201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945B7-DA19-4F14-8D77-309D5F4757F7}">
      <dsp:nvSpPr>
        <dsp:cNvPr id="0" name=""/>
        <dsp:cNvSpPr/>
      </dsp:nvSpPr>
      <dsp:spPr>
        <a:xfrm>
          <a:off x="2748991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7A358-DE3C-489F-BD34-B010FEFF0270}">
      <dsp:nvSpPr>
        <dsp:cNvPr id="0" name=""/>
        <dsp:cNvSpPr/>
      </dsp:nvSpPr>
      <dsp:spPr>
        <a:xfrm>
          <a:off x="3494192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33260-61DE-4198-884F-1035782522C4}">
      <dsp:nvSpPr>
        <dsp:cNvPr id="0" name=""/>
        <dsp:cNvSpPr/>
      </dsp:nvSpPr>
      <dsp:spPr>
        <a:xfrm>
          <a:off x="4239981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A806F-EC0C-45CF-AC3E-3251FD9F52E2}">
      <dsp:nvSpPr>
        <dsp:cNvPr id="0" name=""/>
        <dsp:cNvSpPr/>
      </dsp:nvSpPr>
      <dsp:spPr>
        <a:xfrm>
          <a:off x="4985182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ED3BA-9E1E-4468-84EC-23453A239B7B}">
      <dsp:nvSpPr>
        <dsp:cNvPr id="0" name=""/>
        <dsp:cNvSpPr/>
      </dsp:nvSpPr>
      <dsp:spPr>
        <a:xfrm>
          <a:off x="5730972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DBF01-76C9-49EB-95B4-7FEA816B492B}">
      <dsp:nvSpPr>
        <dsp:cNvPr id="0" name=""/>
        <dsp:cNvSpPr/>
      </dsp:nvSpPr>
      <dsp:spPr>
        <a:xfrm>
          <a:off x="1258000" y="582647"/>
          <a:ext cx="5370747" cy="785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Формируются навыки сотрудничества</a:t>
          </a:r>
          <a:endParaRPr lang="ru-RU" sz="2200" kern="1200" dirty="0"/>
        </a:p>
      </dsp:txBody>
      <dsp:txXfrm>
        <a:off x="1258000" y="582647"/>
        <a:ext cx="5370747" cy="785455"/>
      </dsp:txXfrm>
    </dsp:sp>
    <dsp:sp modelId="{E80D42DA-8A8F-4415-9344-14E50FA25C4A}">
      <dsp:nvSpPr>
        <dsp:cNvPr id="0" name=""/>
        <dsp:cNvSpPr/>
      </dsp:nvSpPr>
      <dsp:spPr>
        <a:xfrm>
          <a:off x="1258000" y="1531079"/>
          <a:ext cx="5301823" cy="481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</a:t>
          </a:r>
          <a:endParaRPr lang="ru-RU" sz="2200" kern="1200" dirty="0"/>
        </a:p>
      </dsp:txBody>
      <dsp:txXfrm>
        <a:off x="1258000" y="1531079"/>
        <a:ext cx="5301823" cy="481983"/>
      </dsp:txXfrm>
    </dsp:sp>
    <dsp:sp modelId="{09F0BE0F-09C5-4274-A108-CF9E04F3F7B1}">
      <dsp:nvSpPr>
        <dsp:cNvPr id="0" name=""/>
        <dsp:cNvSpPr/>
      </dsp:nvSpPr>
      <dsp:spPr>
        <a:xfrm>
          <a:off x="1258000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2F234-1BCA-4279-BFF1-E0A8D9E5B880}">
      <dsp:nvSpPr>
        <dsp:cNvPr id="0" name=""/>
        <dsp:cNvSpPr/>
      </dsp:nvSpPr>
      <dsp:spPr>
        <a:xfrm>
          <a:off x="2003201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799AB-D83B-4ADA-9A3D-AA3861247423}">
      <dsp:nvSpPr>
        <dsp:cNvPr id="0" name=""/>
        <dsp:cNvSpPr/>
      </dsp:nvSpPr>
      <dsp:spPr>
        <a:xfrm>
          <a:off x="2748991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10E3B-8A07-4C84-A9D4-BA38C6194D89}">
      <dsp:nvSpPr>
        <dsp:cNvPr id="0" name=""/>
        <dsp:cNvSpPr/>
      </dsp:nvSpPr>
      <dsp:spPr>
        <a:xfrm>
          <a:off x="3494192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BAE9F-B11A-45EC-9250-0D507C91E2EE}">
      <dsp:nvSpPr>
        <dsp:cNvPr id="0" name=""/>
        <dsp:cNvSpPr/>
      </dsp:nvSpPr>
      <dsp:spPr>
        <a:xfrm>
          <a:off x="4239981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959B6-D323-4264-AB83-68275A158637}">
      <dsp:nvSpPr>
        <dsp:cNvPr id="0" name=""/>
        <dsp:cNvSpPr/>
      </dsp:nvSpPr>
      <dsp:spPr>
        <a:xfrm>
          <a:off x="4985182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979E7-8452-4809-A300-2AB7F3A09570}">
      <dsp:nvSpPr>
        <dsp:cNvPr id="0" name=""/>
        <dsp:cNvSpPr/>
      </dsp:nvSpPr>
      <dsp:spPr>
        <a:xfrm>
          <a:off x="5730972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4CD38-13FC-48C2-8DF0-F7EE4106847E}">
      <dsp:nvSpPr>
        <dsp:cNvPr id="0" name=""/>
        <dsp:cNvSpPr/>
      </dsp:nvSpPr>
      <dsp:spPr>
        <a:xfrm>
          <a:off x="1234476" y="2116830"/>
          <a:ext cx="5370747" cy="785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Проект выполняется наиболее глубоко и разносторонне</a:t>
          </a:r>
          <a:endParaRPr lang="ru-RU" sz="2200" kern="1200" dirty="0"/>
        </a:p>
      </dsp:txBody>
      <dsp:txXfrm>
        <a:off x="1234476" y="2116830"/>
        <a:ext cx="5370747" cy="785455"/>
      </dsp:txXfrm>
    </dsp:sp>
    <dsp:sp modelId="{E26B77D6-4C16-4DF9-AD32-1B2D1FBA0415}">
      <dsp:nvSpPr>
        <dsp:cNvPr id="0" name=""/>
        <dsp:cNvSpPr/>
      </dsp:nvSpPr>
      <dsp:spPr>
        <a:xfrm>
          <a:off x="1258000" y="3059678"/>
          <a:ext cx="5301823" cy="481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</a:t>
          </a:r>
          <a:endParaRPr lang="ru-RU" sz="2200" kern="1200" dirty="0"/>
        </a:p>
      </dsp:txBody>
      <dsp:txXfrm>
        <a:off x="1258000" y="3059678"/>
        <a:ext cx="5301823" cy="481983"/>
      </dsp:txXfrm>
    </dsp:sp>
    <dsp:sp modelId="{DFC595A3-5CCF-4DAF-A57B-FD81F32114EB}">
      <dsp:nvSpPr>
        <dsp:cNvPr id="0" name=""/>
        <dsp:cNvSpPr/>
      </dsp:nvSpPr>
      <dsp:spPr>
        <a:xfrm>
          <a:off x="1258000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B0111-67A7-44E2-A1DA-509F07C992C9}">
      <dsp:nvSpPr>
        <dsp:cNvPr id="0" name=""/>
        <dsp:cNvSpPr/>
      </dsp:nvSpPr>
      <dsp:spPr>
        <a:xfrm>
          <a:off x="2003201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ABDEB-0402-4906-8F58-D47CCCD4FDD3}">
      <dsp:nvSpPr>
        <dsp:cNvPr id="0" name=""/>
        <dsp:cNvSpPr/>
      </dsp:nvSpPr>
      <dsp:spPr>
        <a:xfrm>
          <a:off x="2748991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2FB1F-B370-40EA-BF1E-18D9ED1B7FF4}">
      <dsp:nvSpPr>
        <dsp:cNvPr id="0" name=""/>
        <dsp:cNvSpPr/>
      </dsp:nvSpPr>
      <dsp:spPr>
        <a:xfrm>
          <a:off x="3494192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A695A-691C-4EAB-AEBF-479116C5BEFC}">
      <dsp:nvSpPr>
        <dsp:cNvPr id="0" name=""/>
        <dsp:cNvSpPr/>
      </dsp:nvSpPr>
      <dsp:spPr>
        <a:xfrm>
          <a:off x="4239981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ACDBA-E3DF-4A24-ADFF-388675B82395}">
      <dsp:nvSpPr>
        <dsp:cNvPr id="0" name=""/>
        <dsp:cNvSpPr/>
      </dsp:nvSpPr>
      <dsp:spPr>
        <a:xfrm>
          <a:off x="4985182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E02DF-6EC7-4EDD-B627-99A4335598F2}">
      <dsp:nvSpPr>
        <dsp:cNvPr id="0" name=""/>
        <dsp:cNvSpPr/>
      </dsp:nvSpPr>
      <dsp:spPr>
        <a:xfrm>
          <a:off x="5730972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16DD0-4773-450E-A863-0286E21086EF}">
      <dsp:nvSpPr>
        <dsp:cNvPr id="0" name=""/>
        <dsp:cNvSpPr/>
      </dsp:nvSpPr>
      <dsp:spPr>
        <a:xfrm>
          <a:off x="1258000" y="3639844"/>
          <a:ext cx="5370747" cy="785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Повышается мотивация учащихся</a:t>
          </a:r>
          <a:endParaRPr lang="ru-RU" sz="2200" kern="1200" dirty="0"/>
        </a:p>
      </dsp:txBody>
      <dsp:txXfrm>
        <a:off x="1258000" y="3639844"/>
        <a:ext cx="5370747" cy="785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47E-8869-413E-ABF9-F43A663E5AE4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684D-9033-4EF9-B7C0-E365A865B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47E-8869-413E-ABF9-F43A663E5AE4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684D-9033-4EF9-B7C0-E365A865B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47E-8869-413E-ABF9-F43A663E5AE4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684D-9033-4EF9-B7C0-E365A865B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47E-8869-413E-ABF9-F43A663E5AE4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684D-9033-4EF9-B7C0-E365A865B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47E-8869-413E-ABF9-F43A663E5AE4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684D-9033-4EF9-B7C0-E365A865B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47E-8869-413E-ABF9-F43A663E5AE4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684D-9033-4EF9-B7C0-E365A865B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47E-8869-413E-ABF9-F43A663E5AE4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684D-9033-4EF9-B7C0-E365A865B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47E-8869-413E-ABF9-F43A663E5AE4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684D-9033-4EF9-B7C0-E365A865B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47E-8869-413E-ABF9-F43A663E5AE4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684D-9033-4EF9-B7C0-E365A865B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47E-8869-413E-ABF9-F43A663E5AE4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684D-9033-4EF9-B7C0-E365A865B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47E-8869-413E-ABF9-F43A663E5AE4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684D-9033-4EF9-B7C0-E365A865B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4D47E-8869-413E-ABF9-F43A663E5AE4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2684D-9033-4EF9-B7C0-E365A865B8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794" y="0"/>
            <a:ext cx="94557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9256" y="0"/>
            <a:ext cx="3714744" cy="2143116"/>
          </a:xfrm>
        </p:spPr>
        <p:txBody>
          <a:bodyPr/>
          <a:lstStyle/>
          <a:p>
            <a:r>
              <a:rPr lang="ru-RU" b="1" spc="200" dirty="0" smtClean="0"/>
              <a:t>Человек в </a:t>
            </a:r>
            <a:r>
              <a:rPr lang="ru-RU" b="1" spc="200" dirty="0" err="1"/>
              <a:t>А</a:t>
            </a:r>
            <a:r>
              <a:rPr lang="ru-RU" b="1" spc="200" dirty="0" err="1" smtClean="0"/>
              <a:t>квамире</a:t>
            </a:r>
            <a:r>
              <a:rPr lang="ru-RU" b="1" spc="200" dirty="0" smtClean="0"/>
              <a:t> </a:t>
            </a:r>
            <a:endParaRPr lang="ru-RU" b="1" spc="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14346" y="4929198"/>
            <a:ext cx="3357586" cy="175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V </a:t>
            </a:r>
            <a:r>
              <a:rPr lang="ru-RU" b="1" dirty="0" smtClean="0">
                <a:solidFill>
                  <a:schemeClr val="tx1"/>
                </a:solidFill>
              </a:rPr>
              <a:t>городской  единый методический день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b="1" dirty="0" smtClean="0"/>
              <a:t>Единый методический день </a:t>
            </a:r>
            <a:r>
              <a:rPr lang="ru-RU" dirty="0" smtClean="0"/>
              <a:t>– как одна из форм организации педагогического проекта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66364"/>
              </p:ext>
            </p:extLst>
          </p:nvPr>
        </p:nvGraphicFramePr>
        <p:xfrm>
          <a:off x="457200" y="2565400"/>
          <a:ext cx="8229600" cy="356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62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267871"/>
              </p:ext>
            </p:extLst>
          </p:nvPr>
        </p:nvGraphicFramePr>
        <p:xfrm>
          <a:off x="457200" y="332656"/>
          <a:ext cx="8229600" cy="579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90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ПРЕИМУЩЕСТВА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ГРУППОВЫХ </a:t>
            </a:r>
            <a:r>
              <a:rPr lang="ru-RU" dirty="0"/>
              <a:t>ПРОЕКТОВ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4172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0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2345\Desktop\АКВА\large_26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927" y="-677992"/>
            <a:ext cx="10180512" cy="84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2345\Desktop\i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4814854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098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45\Desktop\39-62-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272808" cy="650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8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2345\Desktop\53e84fc25e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82" y="0"/>
            <a:ext cx="923827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4169679" cy="31539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7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453" y="116632"/>
            <a:ext cx="8572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«Нельзя сказать,</a:t>
            </a:r>
          </a:p>
          <a:p>
            <a:r>
              <a:rPr lang="ru-RU" dirty="0"/>
              <a:t>что вода необходима</a:t>
            </a:r>
          </a:p>
          <a:p>
            <a:r>
              <a:rPr lang="ru-RU" dirty="0"/>
              <a:t>для жизни.</a:t>
            </a:r>
          </a:p>
          <a:p>
            <a:r>
              <a:rPr lang="ru-RU" dirty="0"/>
              <a:t>Она и есть жизнь».</a:t>
            </a:r>
          </a:p>
          <a:p>
            <a:r>
              <a:rPr lang="ru-RU" dirty="0"/>
              <a:t>Антуан де Сент-Экзюпери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67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Человек в Аквамире </vt:lpstr>
      <vt:lpstr>Единый методический день – как одна из форм организации педагогического проекта </vt:lpstr>
      <vt:lpstr>Презентация PowerPoint</vt:lpstr>
      <vt:lpstr>ПРЕИМУЩЕСТВА  ГРУППОВЫХ ПРОЕКТОВ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инна27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в аквамире</dc:title>
  <dc:creator>инна</dc:creator>
  <cp:lastModifiedBy>12345</cp:lastModifiedBy>
  <cp:revision>21</cp:revision>
  <dcterms:created xsi:type="dcterms:W3CDTF">2011-01-22T16:04:11Z</dcterms:created>
  <dcterms:modified xsi:type="dcterms:W3CDTF">2012-05-10T19:01:23Z</dcterms:modified>
</cp:coreProperties>
</file>