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36912"/>
          </a:xfrm>
        </p:spPr>
        <p:txBody>
          <a:bodyPr>
            <a:normAutofit/>
          </a:bodyPr>
          <a:lstStyle/>
          <a:p>
            <a:r>
              <a:rPr lang="ru-RU" b="1" u="sng" dirty="0"/>
              <a:t>Исследование изменения со временем </a:t>
            </a:r>
            <a:r>
              <a:rPr lang="ru-RU" b="1" u="sng" dirty="0" smtClean="0"/>
              <a:t>температуры </a:t>
            </a:r>
            <a:r>
              <a:rPr lang="ru-RU" b="1" u="sng" dirty="0" smtClean="0"/>
              <a:t>остывающей </a:t>
            </a:r>
            <a:r>
              <a:rPr lang="ru-RU" b="1" u="sng" dirty="0" smtClean="0"/>
              <a:t>воды</a:t>
            </a:r>
          </a:p>
          <a:p>
            <a:endParaRPr lang="ru-RU" b="1" u="sng" dirty="0"/>
          </a:p>
          <a:p>
            <a:endParaRPr lang="ru-RU" b="1" u="sng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Башкирцева Е.В.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8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/>
              <a:t>Цель работы:</a:t>
            </a:r>
            <a:r>
              <a:rPr lang="ru-RU" sz="4000" dirty="0"/>
              <a:t> </a:t>
            </a:r>
            <a:r>
              <a:rPr lang="ru-RU" sz="4000" i="1" dirty="0"/>
              <a:t>исследовать изменение со временем температуры остывающей воды.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451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 dirty="0"/>
              <a:t>Оборудование:</a:t>
            </a:r>
            <a:endParaRPr lang="ru-RU" dirty="0"/>
          </a:p>
          <a:p>
            <a:r>
              <a:rPr lang="ru-RU" dirty="0"/>
              <a:t>сосуд с горячей водой (70-80 </a:t>
            </a:r>
            <a:r>
              <a:rPr lang="ru-RU" baseline="30000" dirty="0"/>
              <a:t>0</a:t>
            </a:r>
            <a:r>
              <a:rPr lang="ru-RU" dirty="0"/>
              <a:t>С);</a:t>
            </a:r>
          </a:p>
          <a:p>
            <a:r>
              <a:rPr lang="ru-RU" dirty="0"/>
              <a:t>стакан;</a:t>
            </a:r>
          </a:p>
          <a:p>
            <a:r>
              <a:rPr lang="ru-RU" dirty="0"/>
              <a:t>термометр;</a:t>
            </a:r>
          </a:p>
          <a:p>
            <a:r>
              <a:rPr lang="ru-RU" dirty="0"/>
              <a:t>часы.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1. Определите цену деления </a:t>
            </a:r>
            <a:r>
              <a:rPr lang="ru-RU" sz="4400" dirty="0" smtClean="0"/>
              <a:t>термометра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2.</a:t>
            </a:r>
            <a:r>
              <a:rPr lang="ru-RU" sz="4400" dirty="0"/>
              <a:t> Налейте в стакан горячую воду массой 100 – 150 г</a:t>
            </a:r>
            <a:r>
              <a:rPr lang="ru-RU" sz="4400" dirty="0" smtClean="0"/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01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3. Поместите </a:t>
            </a:r>
            <a:r>
              <a:rPr lang="ru-RU" sz="4000" dirty="0"/>
              <a:t>термометр в воду и каждую минуту снимайте его показания. </a:t>
            </a:r>
          </a:p>
        </p:txBody>
      </p:sp>
    </p:spTree>
    <p:extLst>
      <p:ext uri="{BB962C8B-B14F-4D97-AF65-F5344CB8AC3E}">
        <p14:creationId xmlns:p14="http://schemas.microsoft.com/office/powerpoint/2010/main" val="4483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9751718"/>
              </p:ext>
            </p:extLst>
          </p:nvPr>
        </p:nvGraphicFramePr>
        <p:xfrm>
          <a:off x="611556" y="2872740"/>
          <a:ext cx="8075244" cy="1447800"/>
        </p:xfrm>
        <a:graphic>
          <a:graphicData uri="http://schemas.openxmlformats.org/drawingml/2006/table">
            <a:tbl>
              <a:tblPr/>
              <a:tblGrid>
                <a:gridCol w="792092"/>
                <a:gridCol w="553782"/>
                <a:gridCol w="672937"/>
                <a:gridCol w="672937"/>
                <a:gridCol w="672937"/>
                <a:gridCol w="672937"/>
                <a:gridCol w="672937"/>
                <a:gridCol w="672937"/>
                <a:gridCol w="672937"/>
                <a:gridCol w="672937"/>
                <a:gridCol w="672937"/>
                <a:gridCol w="67293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Время</a:t>
                      </a:r>
                      <a:r>
                        <a:rPr lang="ru-RU" b="1" dirty="0">
                          <a:effectLst/>
                        </a:rPr>
                        <a:t> </a:t>
                      </a:r>
                      <a:r>
                        <a:rPr lang="en-US" b="1" dirty="0">
                          <a:effectLst/>
                        </a:rPr>
                        <a:t>t, </a:t>
                      </a:r>
                      <a:r>
                        <a:rPr lang="ru-RU" b="1" dirty="0" smtClean="0">
                          <a:effectLst/>
                        </a:rPr>
                        <a:t>мин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0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1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2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3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4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5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6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7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8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9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  10 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Температура</a:t>
                      </a:r>
                      <a:r>
                        <a:rPr lang="ru-RU" b="1">
                          <a:effectLst/>
                        </a:rPr>
                        <a:t> </a:t>
                      </a:r>
                      <a:r>
                        <a:rPr lang="en-US" b="1">
                          <a:effectLst/>
                        </a:rPr>
                        <a:t>t, </a:t>
                      </a:r>
                      <a:r>
                        <a:rPr lang="en-US" b="1" baseline="30000">
                          <a:effectLst/>
                        </a:rPr>
                        <a:t>0</a:t>
                      </a:r>
                      <a:r>
                        <a:rPr lang="ru-RU" b="1">
                          <a:effectLst/>
                        </a:rPr>
                        <a:t>С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2873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052736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Результаты измерений занесите в таблицу.</a:t>
            </a:r>
          </a:p>
        </p:txBody>
      </p:sp>
    </p:spTree>
    <p:extLst>
      <p:ext uri="{BB962C8B-B14F-4D97-AF65-F5344CB8AC3E}">
        <p14:creationId xmlns:p14="http://schemas.microsoft.com/office/powerpoint/2010/main" val="6548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4. По </a:t>
            </a:r>
            <a:r>
              <a:rPr lang="ru-RU" sz="3600" dirty="0"/>
              <a:t>полученным данным постройте график изменения температуры с течением времени, при этом по оси ОХ отмечайте время , а по оси ОУ – температуру.</a:t>
            </a:r>
          </a:p>
        </p:txBody>
      </p:sp>
    </p:spTree>
    <p:extLst>
      <p:ext uri="{BB962C8B-B14F-4D97-AF65-F5344CB8AC3E}">
        <p14:creationId xmlns:p14="http://schemas.microsoft.com/office/powerpoint/2010/main" val="2261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8075240" cy="547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5. Сравните изменения температуры воды, произошедшие за одну из первых и одну из последних минут процесса остывания. Сделайте вывод о том, равномерно ли остывает вода в области более высоких и более низких температур. В области каких температур вода остывает быстрее?</a:t>
            </a:r>
          </a:p>
        </p:txBody>
      </p:sp>
    </p:spTree>
    <p:extLst>
      <p:ext uri="{BB962C8B-B14F-4D97-AF65-F5344CB8AC3E}">
        <p14:creationId xmlns:p14="http://schemas.microsoft.com/office/powerpoint/2010/main" val="12085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139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Лабораторная работа №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1</dc:title>
  <dc:creator>Башкирцева Екатерина</dc:creator>
  <cp:lastModifiedBy>Башкирцева Екатерина</cp:lastModifiedBy>
  <cp:revision>3</cp:revision>
  <cp:lastPrinted>2013-11-18T09:58:30Z</cp:lastPrinted>
  <dcterms:created xsi:type="dcterms:W3CDTF">2013-09-30T06:37:36Z</dcterms:created>
  <dcterms:modified xsi:type="dcterms:W3CDTF">2013-11-18T10:01:48Z</dcterms:modified>
</cp:coreProperties>
</file>