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18" r:id="rId3"/>
    <p:sldId id="419" r:id="rId4"/>
    <p:sldId id="264" r:id="rId5"/>
    <p:sldId id="448" r:id="rId6"/>
    <p:sldId id="270" r:id="rId7"/>
    <p:sldId id="421" r:id="rId8"/>
    <p:sldId id="422" r:id="rId9"/>
    <p:sldId id="423" r:id="rId10"/>
    <p:sldId id="424" r:id="rId11"/>
    <p:sldId id="425" r:id="rId12"/>
    <p:sldId id="426" r:id="rId13"/>
    <p:sldId id="319" r:id="rId14"/>
    <p:sldId id="432" r:id="rId15"/>
    <p:sldId id="431" r:id="rId16"/>
    <p:sldId id="428" r:id="rId17"/>
    <p:sldId id="433" r:id="rId18"/>
    <p:sldId id="282" r:id="rId19"/>
    <p:sldId id="437" r:id="rId20"/>
    <p:sldId id="438" r:id="rId21"/>
    <p:sldId id="439" r:id="rId22"/>
    <p:sldId id="417" r:id="rId23"/>
    <p:sldId id="314" r:id="rId24"/>
    <p:sldId id="440" r:id="rId25"/>
    <p:sldId id="441" r:id="rId26"/>
    <p:sldId id="442" r:id="rId27"/>
    <p:sldId id="447" r:id="rId28"/>
    <p:sldId id="444" r:id="rId29"/>
    <p:sldId id="443" r:id="rId30"/>
    <p:sldId id="445" r:id="rId31"/>
    <p:sldId id="449" r:id="rId32"/>
    <p:sldId id="446" r:id="rId33"/>
    <p:sldId id="322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CC"/>
    <a:srgbClr val="FF0066"/>
    <a:srgbClr val="CC99FF"/>
    <a:srgbClr val="FF99FF"/>
    <a:srgbClr val="FFFF00"/>
    <a:srgbClr val="33CC33"/>
    <a:srgbClr val="FF9933"/>
    <a:srgbClr val="FFCC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306" autoAdjust="0"/>
  </p:normalViewPr>
  <p:slideViewPr>
    <p:cSldViewPr>
      <p:cViewPr>
        <p:scale>
          <a:sx n="66" d="100"/>
          <a:sy n="66" d="100"/>
        </p:scale>
        <p:origin x="-18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555D2-0ECF-4A49-8801-A71E0F1536C3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B022-487C-4046-BB74-088DCEB28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E05D-4233-49AC-84EA-802DF3E5220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3A17-E742-45B2-B9AB-B3B7F93EC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D65E-FE3B-4CCD-A07C-409505933847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201B-617F-4805-936D-3E6555A36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B6A1-23F7-4BFC-9BFD-9CD6776D671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DAC8-4ECE-4A78-A20F-C354BD94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2EAC-C78D-4726-AE9D-505E361A55E6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2D13-5450-4AD5-A16F-49BBDDED1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FDC3-3049-4B0D-B2B0-0E7C8F0934FF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08C4-4A99-4129-A02F-429CE270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1D87-BBC5-4439-A6EF-93FE587D8CF1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408A-11E8-4A1F-A8C4-3C1108B4F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8F1F-F9F3-4C8D-BB24-B48B7CD1FF0C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CF77-AA1F-4656-9054-9BB9C4D83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3AA5-0585-4799-9762-251E8C2B4F74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9DF8-F6BE-45DF-A2F2-772C7552F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B846-939E-4358-9051-A9BA5DE2C492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2CEB-4F28-448A-82C5-0B5051601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FEFD-A51C-40A7-8879-C413F779F082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A9DC-B308-4E1A-8EE5-E615B9B07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2F4E-872A-40A3-BA2D-3A887E1B8FA3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8076-18CB-46D7-99B7-ED1AE17F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27A05C-3D89-4920-9461-5DBD8B05437C}" type="datetimeFigureOut">
              <a:rPr lang="ru-RU"/>
              <a:pPr>
                <a:defRPr/>
              </a:pPr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800F2-5CE3-4094-9A65-E7BA85C1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%20&#1084;&#1091;&#1089;&#1086;&#1088;.fl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54;&#1048;%20&#1044;&#1054;&#1050;&#1059;&#1052;&#1045;&#1053;&#1058;&#1067;\&#1096;&#1082;&#1086;&#1083;&#1100;&#1085;&#1099;&#1077;%20&#1088;&#1072;&#1073;&#1086;&#1090;&#1099;\&#1042;&#1057;&#1025;%20&#1044;&#1051;&#1071;%20&#1069;&#1050;&#1054;&#1051;&#1054;&#1043;&#1048;&#1048;\&#1084;&#1077;&#1088;&#1086;&#1087;&#1088;&#1080;&#1103;&#1090;&#1080;&#1077;%20&#1057;&#1042;&#1040;&#1051;&#1050;&#1040;%20&#1055;&#1054;%20&#1048;&#1052;&#1045;&#1053;&#1048;%20&#1047;&#1045;&#1052;&#1051;&#1071;\Bethoven%20-%20&#1051;&#1091;&#1085;&#1085;&#1072;&#1103;%20&#1089;&#1086;&#1085;&#1072;&#1090;&#1072;.mp3" TargetMode="Externa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greenpeace%20&#1084;&#1089;&#1079;%20-%20&#1087;&#1086;&#1084;&#1086;&#1081;&#1082;&#1072;%20&#1085;&#1072;%20&#1085;&#1077;&#1073;&#1077;.flv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54;&#1048;%20&#1044;&#1054;&#1050;&#1059;&#1052;&#1045;&#1053;&#1058;&#1067;\&#1096;&#1082;&#1086;&#1083;&#1100;&#1085;&#1099;&#1077;%20&#1088;&#1072;&#1073;&#1086;&#1090;&#1099;\&#1042;&#1057;&#1025;%20&#1044;&#1051;&#1071;%20&#1069;&#1050;&#1054;&#1051;&#1054;&#1043;&#1048;&#1048;\&#1084;&#1077;&#1088;&#1086;&#1087;&#1088;&#1080;&#1103;&#1090;&#1080;&#1077;%20&#1057;&#1042;&#1040;&#1051;&#1050;&#1040;%20&#1055;&#1054;%20&#1048;&#1052;&#1045;&#1053;&#1048;%20&#1047;&#1045;&#1052;&#1051;&#1071;\09%20&#1044;&#1086;&#1088;&#1086;&#1078;&#1082;&#1072;%209.mp3" TargetMode="Externa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3643314"/>
            <a:ext cx="5717720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«Свалка по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имени Земля»</a:t>
            </a:r>
            <a:endParaRPr lang="ru-RU" sz="6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700092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Экологическая игра, посвященная </a:t>
            </a:r>
          </a:p>
          <a:p>
            <a:r>
              <a:rPr lang="ru-RU" sz="2800" b="1" i="1" dirty="0" smtClean="0">
                <a:latin typeface="Georgia" pitchFamily="18" charset="0"/>
              </a:rPr>
              <a:t> Дню  защиты  ЗЕМЛИ</a:t>
            </a:r>
            <a:endParaRPr lang="ru-RU" sz="28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443914" cy="3071833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7. Какие из радиоактивных отходов целенаправленно  рассеивают в окружающую среду?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газы;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жидкости;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твердые вещества.</a:t>
            </a:r>
          </a:p>
          <a:p>
            <a:pPr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285720" y="3857628"/>
            <a:ext cx="8515352" cy="2786082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8. Бутылка или банка из пластмассы, брошенная в лесу, пролежит без изменения...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10 лет;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50 лет;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100 и более лет.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7"/>
            <a:ext cx="8443914" cy="335758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9. Поступление в среду обитания вредных  веществ приводит к нарушению функционирования экологических  систем, называют:</a:t>
            </a:r>
          </a:p>
          <a:p>
            <a:pPr marL="514350" lvl="1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загрязнением;</a:t>
            </a:r>
          </a:p>
          <a:p>
            <a:pPr marL="514350" lvl="1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экологическим кризисом. </a:t>
            </a:r>
          </a:p>
          <a:p>
            <a:pPr marL="514350" lvl="1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интродукцией.</a:t>
            </a:r>
          </a:p>
          <a:p>
            <a:pPr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57158" y="4000504"/>
            <a:ext cx="8443914" cy="2643206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10. Выброшенную в лесу бумагу «съедят» невидимки микробы за...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1-2 года;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5-8 лет;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за 20 и более лет.</a:t>
            </a:r>
          </a:p>
          <a:p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7"/>
            <a:ext cx="8443914" cy="2214577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763">
              <a:spcBef>
                <a:spcPct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Гарбология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это...</a:t>
            </a:r>
          </a:p>
          <a:p>
            <a:pPr marL="176213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наука о доме;</a:t>
            </a:r>
          </a:p>
          <a:p>
            <a:pPr marL="176213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наука о почве;</a:t>
            </a:r>
          </a:p>
          <a:p>
            <a:pPr marL="176213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наука о мусоре.</a:t>
            </a:r>
          </a:p>
          <a:p>
            <a:pPr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57158" y="2857496"/>
            <a:ext cx="8429684" cy="378621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3"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12. Наиболее эффективный путь борьбы с нарастающим  количеством отходов,  попадающих в  окружающую среду:</a:t>
            </a:r>
          </a:p>
          <a:p>
            <a:pPr marL="519113" lvl="1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их захоронение;</a:t>
            </a:r>
          </a:p>
          <a:p>
            <a:pPr marL="519113" lvl="1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разработка правовых механизмов регулирования процесса;</a:t>
            </a:r>
          </a:p>
          <a:p>
            <a:pPr marL="519113" lvl="1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рециркуляция (повторное использование отходов).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6500858" cy="317009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«Устами младенца,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или не спешите выбрасывать своё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будущее (отходы)»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1142984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бывает разноцветным, это очень трудно сломать.</a:t>
            </a:r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857752" y="5715016"/>
            <a:ext cx="364333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ПЛАСТМАССА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5720" y="200024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это поджечь, то появится черный едкий дым.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85749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У меня очень много игрушек сделано из этого.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714752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Предметы, сделанные из этого, весят мало.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72008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Ее нельзя выбрасывать, так как в природе это не разлагается.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4282" y="285728"/>
            <a:ext cx="5429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Задание первое: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1142984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делают из песка.</a:t>
            </a:r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000760" y="5715016"/>
            <a:ext cx="250033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5720" y="200024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Если это нагреть, оно становится тягучим, как тесто.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85749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Чаще всего это прозрачное.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714752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Брошенное в лесу, это может стать причиной пожара.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72008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Когда падает, это разбивается.  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4282" y="285728"/>
            <a:ext cx="5429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Задание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второе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1142984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небольших количествах это очень полезно в качестве удобрения.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429388" y="5715016"/>
            <a:ext cx="207170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НАВОЗ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5720" y="200024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Когда этого слишком много, это становится настоящим бедствием.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85749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Это необходимо компостировать.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714752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При попадании в водоемы это разрушается, рыбы и другие водные животные начинают задыхаться.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72008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 Его производит обыкновенная корова.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5720" y="285728"/>
            <a:ext cx="5429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Задание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третье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4282" y="285728"/>
            <a:ext cx="62151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Задание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четвертое: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1142984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У нас это получают из древесины. </a:t>
            </a:r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429256" y="5715016"/>
            <a:ext cx="3071834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БУМАГА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5720" y="200024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Это легко горит.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85749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Это изобрели китайцы.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714752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Из этого получается много мусора.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72008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На этом обычно рисуют или пишут. 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 animBg="1"/>
      <p:bldP spid="12296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7858180" cy="132343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«Что может сделать один?»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35716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Старайся покупать напитки в стеклянных бутылках, которые можно...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00562" y="1357298"/>
            <a:ext cx="414340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Сдать в магазин, чтобы они использовались много раз.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35743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Одежду, которую ты уже не носишь, можно...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0057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Не выбрасывай старые игрушки и книги: они могут... 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0" y="3429000"/>
            <a:ext cx="407196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Отдать нуждающимся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72000" y="5643578"/>
            <a:ext cx="407111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Кому-то понадобиться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107157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Franklin Gothic Heavy" pitchFamily="34" charset="0"/>
              </a:rPr>
              <a:t>"Даже самые красивые фантазии засоряют нашу планету".</a:t>
            </a:r>
            <a:endParaRPr lang="ru-RU" dirty="0" smtClean="0">
              <a:latin typeface="Franklin Gothic Heavy" pitchFamily="34" charset="0"/>
            </a:endParaRPr>
          </a:p>
        </p:txBody>
      </p:sp>
      <p:pic>
        <p:nvPicPr>
          <p:cNvPr id="2" name="Picture 2" descr="D:\МОИ ДОКУМЕНТЫ\школьные работы\ВСЁ ДЛЯ ЭКОЛОГИИ\мероприятие СВАЛКА ПО ИМЕНИ ЗЕМЛЯ\12241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52588"/>
            <a:ext cx="8715436" cy="47149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5001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Про мусор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35716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Узнай, где поблизости есть пункт приема макулатуры, и...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00562" y="1357298"/>
            <a:ext cx="414340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Сдай туда ненужную бумагу</a:t>
            </a: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35743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Почини и исправь вещь вместо того, чтобы...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20" y="450057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Старайся не пользоваться пенопластом, так как он практически...  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0" y="3429000"/>
            <a:ext cx="407196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Ее выбрасывать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72000" y="5643578"/>
            <a:ext cx="407111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разлагается в природе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5720" y="357166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Старайся аккуратно обращаться со стеклянной тарой, которую можно...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00562" y="1357298"/>
            <a:ext cx="414340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Сдать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20" y="2357430"/>
            <a:ext cx="835824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Экономь электроэнергию и горючее; если можно, пользуйся чаще …  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0" y="3429000"/>
            <a:ext cx="407196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Общественным транспортом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ДОКУМЕНТЫ\школьные работы\ВСЁ ДЛЯ ЭКОЛОГИИ\картинки\item_30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05154"/>
            <a:ext cx="4143404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72560" cy="132343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«Экологический буксир»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7358114" cy="830997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Игра со зрителями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0034" y="500042"/>
            <a:ext cx="578647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Какую часть обуви найдём у холма?</a:t>
            </a: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14744" y="1571612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Подошву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86050" y="2500306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Жидкость без запаха, вкуса и цвета.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72198" y="3571876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0034" y="4214818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Дерево – чемпион Сибири по скорости роста. 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86182" y="5286388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Тополь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10" grpId="0" animBg="1"/>
      <p:bldP spid="6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57158" y="500042"/>
            <a:ext cx="842968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Цветки, какой культуры придворные дамы французской королевы использовали как украшение в причёске?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143636" y="1643050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Картофеля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86050" y="2500306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Какой золотой цветок даёт белый пушок?  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14810" y="3571876"/>
            <a:ext cx="442915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Одуванчик, мать-и-мачеха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0034" y="4214818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У каких птиц есть «детские сады» для малышей?  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86182" y="5286388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пингвинов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10" grpId="0" animBg="1"/>
      <p:bldP spid="6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00034" y="500042"/>
            <a:ext cx="578647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У собаки, какой породы язык синего цвета?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14744" y="1571612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Чау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чау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86050" y="2500306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Какую цепь нельзя поднять? 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72198" y="3571876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Горную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0034" y="4214818"/>
            <a:ext cx="585791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Кругом вода, а с питьём беда?</a:t>
            </a:r>
          </a:p>
          <a:p>
            <a:pPr marL="273050" indent="-27305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86182" y="5286388"/>
            <a:ext cx="257176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6" grpId="0" animBg="1"/>
      <p:bldP spid="7" grpId="0" animBg="1"/>
      <p:bldP spid="10" grpId="0" animBg="1"/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72560" cy="132343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«Экологический буксир»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К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Ю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4390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Г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З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Ц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В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00034" y="2071678"/>
            <a:ext cx="8143932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один из атмосферных газов, сильно задерживающий ультрафиолетовое солнечное излучение.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0.00069 0.6635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10018 0.757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66979 0.757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48941 0.757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2" grpId="1" animBg="1"/>
      <p:bldP spid="14" grpId="1" animBg="1"/>
      <p:bldP spid="17" grpId="1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К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Ю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4390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Г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З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Ц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28596" y="1857364"/>
            <a:ext cx="835824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наука, изучающая, как растения, животные и человек взаимодействуют между собой и с окружающей их неживой природой.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В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-0.48368 0.6635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39705 0.757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0.06458 0.6635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31771 0.757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0.05017 0.6635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0.3243 0.757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0.22343 0.757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-0.15868 0.663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  <p:bldP spid="13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ethoven - Лунная сона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4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К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Э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Ю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4390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Я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Г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З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92867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Ц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42910" y="1928802"/>
            <a:ext cx="785818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и совершенствование живой природы на протяжении многих миллионов лет.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596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В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9062 0.6608 " pathEditMode="relative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0.05521 0.755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-0.04497 0.6635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-0.42709 0.757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-0.34045 0.6635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0.02743 0.663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24855E-7 L 0.10607 0.7572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93642E-7 L -0.27604 0.663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1" grpId="0" animBg="1"/>
      <p:bldP spid="16" grpId="0" animBg="1"/>
      <p:bldP spid="19" grpId="0" animBg="1"/>
      <p:bldP spid="21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орзина с мусоромitem_30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62858"/>
            <a:ext cx="6143668" cy="5934784"/>
          </a:xfrm>
        </p:spPr>
      </p:pic>
      <p:sp>
        <p:nvSpPr>
          <p:cNvPr id="7" name="TextBox 6">
            <a:hlinkClick r:id="rId3" action="ppaction://hlinkfile"/>
          </p:cNvPr>
          <p:cNvSpPr txBox="1"/>
          <p:nvPr/>
        </p:nvSpPr>
        <p:spPr>
          <a:xfrm>
            <a:off x="4500562" y="214290"/>
            <a:ext cx="437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err="1" smtClean="0">
                <a:hlinkClick r:id="rId3" action="ppaction://hlinkfile"/>
              </a:rPr>
              <a:t>greenpeace</a:t>
            </a:r>
            <a:r>
              <a:rPr lang="ru-RU" u="sng" dirty="0" smtClean="0">
                <a:hlinkClick r:id="rId3" action="ppaction://hlinkfile"/>
              </a:rPr>
              <a:t> </a:t>
            </a:r>
            <a:r>
              <a:rPr lang="ru-RU" u="sng" dirty="0" err="1" smtClean="0">
                <a:hlinkClick r:id="rId3" action="ppaction://hlinkfile"/>
              </a:rPr>
              <a:t>мсз</a:t>
            </a:r>
            <a:r>
              <a:rPr lang="ru-RU" u="sng" dirty="0" smtClean="0">
                <a:hlinkClick r:id="rId3" action="ppaction://hlinkfile"/>
              </a:rPr>
              <a:t> - помойка на </a:t>
            </a:r>
            <a:r>
              <a:rPr lang="ru-RU" u="sng" dirty="0" err="1" smtClean="0">
                <a:hlinkClick r:id="rId3" action="ppaction://hlinkfile"/>
              </a:rPr>
              <a:t>небе.flv</a:t>
            </a:r>
            <a:r>
              <a:rPr lang="ru-RU" u="sng" dirty="0" smtClean="0"/>
              <a:t> </a:t>
            </a:r>
            <a:endParaRPr lang="ru-RU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09 Дорожка 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4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3116"/>
            <a:ext cx="6357982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за внимание!</a:t>
            </a:r>
            <a:endParaRPr lang="ru-RU" sz="6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285728"/>
            <a:ext cx="5214974" cy="132343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«Крылатая фраза»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Au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285728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З</a:t>
            </a:r>
            <a:r>
              <a:rPr lang="ru-RU" sz="3200" b="1" dirty="0" smtClean="0">
                <a:latin typeface="Georgia" pitchFamily="18" charset="0"/>
              </a:rPr>
              <a:t>олото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3714752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Ag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4286256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In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4857760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Lu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5429264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Am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282" y="857232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Ne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282" y="1428736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Al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4282" y="2000240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Georgia" pitchFamily="18" charset="0"/>
              </a:rPr>
              <a:t>Nb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282" y="2571744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Georgia" pitchFamily="18" charset="0"/>
              </a:rPr>
              <a:t>Ir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3143248"/>
            <a:ext cx="1071570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Georgia" pitchFamily="18" charset="0"/>
              </a:rPr>
              <a:t>Eu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14480" y="857232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еон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14480" y="1428736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люминий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14480" y="2000240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иобий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14480" y="2571744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ридий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3143248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вропий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14480" y="3714752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С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еребро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14480" y="4286256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И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ндий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714480" y="4857760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Л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ютеций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14480" y="5429264"/>
            <a:ext cx="2928958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мериций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214942" y="28572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З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14942" y="857232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214942" y="1428736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А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14942" y="200024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214942" y="2571744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214942" y="3143248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Е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14942" y="3714752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214942" y="4286256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И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214942" y="4857760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214942" y="5429264"/>
            <a:ext cx="78581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А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8" name="Минус 47"/>
          <p:cNvSpPr/>
          <p:nvPr/>
        </p:nvSpPr>
        <p:spPr>
          <a:xfrm>
            <a:off x="5000628" y="6072182"/>
            <a:ext cx="914400" cy="78581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0472E-6 L -0.55416 0.85175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95E-6 L -0.46753 0.7685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16281E-7 L -0.3809 0.68524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78035E-8 L -0.29427 0.60208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20763 0.51922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4624E-6 L -0.121 0.43538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04046E-6 L 0.07587 0.35214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6532E-6 L 0.1625 0.2689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711E-6 L 0.24914 0.18566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02312E-6 L 0.33559 0.10243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5715040" cy="3293209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Конкурс № 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«Что мы выбрасываем,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Heavy" pitchFamily="34" charset="0"/>
              </a:rPr>
              <a:t>Золотые россыпи помоек»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7"/>
            <a:ext cx="8443914" cy="285752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 Большую часть мусора, загрязняющего Землю, составляют...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пластмассы;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стекло;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металл. 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57158" y="3571876"/>
            <a:ext cx="8515352" cy="285752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AutoNum type="arabicPeriod" startAt="2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Прежде, чем начать утилизацию отходов, их нужно ...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рассортировать;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собрать в одно место;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раскрошить.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7"/>
            <a:ext cx="8443914" cy="2643205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 Для того чтобы переработать пластмассу, ее необходимо...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компостировать;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сжечь при специальных условиях;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переплавить.</a:t>
            </a: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57158" y="3357562"/>
            <a:ext cx="8501122" cy="3143272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4. Первоочередная забота при выборе места свалки -  это...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защита поверхности земли и грунтовых вод;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ограждение места свалки;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укомплектование соответствующей техникой.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357166"/>
            <a:ext cx="8443914" cy="3214709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5. Вредные выбросы оказывают влияние...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только на те регионы, где появилось загрязнение;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 близлежащие регионы;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даже на далекие от места выбросов территории.</a:t>
            </a:r>
          </a:p>
          <a:p>
            <a:pPr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57158" y="3929066"/>
            <a:ext cx="8501122" cy="250033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6. Самая страшная «добавка» к воде - это...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бытовой мусор;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пестициды;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минеральные удобрения.</a:t>
            </a:r>
          </a:p>
          <a:p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944</Words>
  <Application>Microsoft Office PowerPoint</Application>
  <PresentationFormat>Экран (4:3)</PresentationFormat>
  <Paragraphs>228</Paragraphs>
  <Slides>33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жежик</dc:creator>
  <cp:lastModifiedBy>777</cp:lastModifiedBy>
  <cp:revision>379</cp:revision>
  <dcterms:created xsi:type="dcterms:W3CDTF">2002-12-31T21:41:31Z</dcterms:created>
  <dcterms:modified xsi:type="dcterms:W3CDTF">2003-01-01T00:07:32Z</dcterms:modified>
</cp:coreProperties>
</file>