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57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 b="1" cap="none" spc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F8320-35DE-4794-B0AA-52A251F0ECA2}" type="datetimeFigureOut">
              <a:rPr lang="ru-RU" smtClean="0"/>
              <a:pPr/>
              <a:t>17.04.2012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295C5E-0E5F-4C21-9C2D-455564EF98F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F8320-35DE-4794-B0AA-52A251F0ECA2}" type="datetimeFigureOut">
              <a:rPr lang="ru-RU" smtClean="0"/>
              <a:pPr/>
              <a:t>17.04.2012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295C5E-0E5F-4C21-9C2D-455564EF98F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F8320-35DE-4794-B0AA-52A251F0ECA2}" type="datetimeFigureOut">
              <a:rPr lang="ru-RU" smtClean="0"/>
              <a:pPr/>
              <a:t>17.04.2012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295C5E-0E5F-4C21-9C2D-455564EF98F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F8320-35DE-4794-B0AA-52A251F0ECA2}" type="datetimeFigureOut">
              <a:rPr lang="ru-RU" smtClean="0"/>
              <a:pPr/>
              <a:t>17.04.2012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295C5E-0E5F-4C21-9C2D-455564EF98F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 b="1" cap="none" spc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F8320-35DE-4794-B0AA-52A251F0ECA2}" type="datetimeFigureOut">
              <a:rPr lang="ru-RU" smtClean="0"/>
              <a:pPr/>
              <a:t>17.04.2012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295C5E-0E5F-4C21-9C2D-455564EF98F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F8320-35DE-4794-B0AA-52A251F0ECA2}" type="datetimeFigureOut">
              <a:rPr lang="ru-RU" smtClean="0"/>
              <a:pPr/>
              <a:t>17.04.2012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295C5E-0E5F-4C21-9C2D-455564EF98F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F8320-35DE-4794-B0AA-52A251F0ECA2}" type="datetimeFigureOut">
              <a:rPr lang="ru-RU" smtClean="0"/>
              <a:pPr/>
              <a:t>17.04.2012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295C5E-0E5F-4C21-9C2D-455564EF98F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F8320-35DE-4794-B0AA-52A251F0ECA2}" type="datetimeFigureOut">
              <a:rPr lang="ru-RU" smtClean="0"/>
              <a:pPr/>
              <a:t>17.04.2012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295C5E-0E5F-4C21-9C2D-455564EF98F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F8320-35DE-4794-B0AA-52A251F0ECA2}" type="datetimeFigureOut">
              <a:rPr lang="ru-RU" smtClean="0"/>
              <a:pPr/>
              <a:t>17.04.2012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295C5E-0E5F-4C21-9C2D-455564EF98F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F8320-35DE-4794-B0AA-52A251F0ECA2}" type="datetimeFigureOut">
              <a:rPr lang="ru-RU" smtClean="0"/>
              <a:pPr/>
              <a:t>17.04.2012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295C5E-0E5F-4C21-9C2D-455564EF98F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F8320-35DE-4794-B0AA-52A251F0ECA2}" type="datetimeFigureOut">
              <a:rPr lang="ru-RU" smtClean="0"/>
              <a:pPr/>
              <a:t>17.04.2012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295C5E-0E5F-4C21-9C2D-455564EF98F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30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3F8320-35DE-4794-B0AA-52A251F0ECA2}" type="datetimeFigureOut">
              <a:rPr lang="ru-RU" smtClean="0"/>
              <a:pPr/>
              <a:t>17.04.2012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295C5E-0E5F-4C21-9C2D-455564EF98F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b="1" kern="1200" cap="none" spc="0">
          <a:ln w="11430"/>
          <a:gradFill>
            <a:gsLst>
              <a:gs pos="0">
                <a:schemeClr val="accent2">
                  <a:tint val="70000"/>
                  <a:satMod val="245000"/>
                </a:schemeClr>
              </a:gs>
              <a:gs pos="75000">
                <a:schemeClr val="accent2">
                  <a:tint val="90000"/>
                  <a:shade val="60000"/>
                  <a:satMod val="240000"/>
                </a:schemeClr>
              </a:gs>
              <a:gs pos="100000">
                <a:schemeClr val="accent2">
                  <a:tint val="100000"/>
                  <a:shade val="50000"/>
                  <a:satMod val="240000"/>
                </a:schemeClr>
              </a:gs>
            </a:gsLst>
            <a:lin ang="5400000"/>
          </a:gradFill>
          <a:effectLst>
            <a:outerShdw blurRad="50800" dist="39000" dir="5460000" algn="tl">
              <a:srgbClr val="000000">
                <a:alpha val="38000"/>
              </a:srgbClr>
            </a:outerShdw>
          </a:effectLst>
          <a:latin typeface="Constantia" pitchFamily="18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b="1" kern="1200">
          <a:solidFill>
            <a:schemeClr val="accent2">
              <a:lumMod val="50000"/>
            </a:schemeClr>
          </a:solidFill>
          <a:latin typeface="Constantia" pitchFamily="18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b="1" kern="1200">
          <a:solidFill>
            <a:schemeClr val="accent2">
              <a:lumMod val="50000"/>
            </a:schemeClr>
          </a:solidFill>
          <a:latin typeface="Constantia" pitchFamily="18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b="1" kern="1200">
          <a:solidFill>
            <a:schemeClr val="accent2">
              <a:lumMod val="50000"/>
            </a:schemeClr>
          </a:solidFill>
          <a:latin typeface="Constantia" pitchFamily="18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b="1" kern="1200">
          <a:solidFill>
            <a:schemeClr val="accent2">
              <a:lumMod val="50000"/>
            </a:schemeClr>
          </a:solidFill>
          <a:latin typeface="Constantia" pitchFamily="18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b="1" kern="1200">
          <a:solidFill>
            <a:schemeClr val="accent2">
              <a:lumMod val="50000"/>
            </a:schemeClr>
          </a:solidFill>
          <a:latin typeface="Constantia" pitchFamily="18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hyperlink" Target="http://web.bryant.edu/~langlois/ecology/gorilla.jpg" TargetMode="External"/><Relationship Id="rId13" Type="http://schemas.openxmlformats.org/officeDocument/2006/relationships/hyperlink" Target="http://www.x-vost.ru/zenphoto/cache/wildlife/osprey/osprey-fishing/osprey_1_w580_h395_copyright_1.jpg" TargetMode="External"/><Relationship Id="rId3" Type="http://schemas.openxmlformats.org/officeDocument/2006/relationships/hyperlink" Target="http://qhhq.ru/images/stories/socialjnie/krasnaya%20kniga.jpg" TargetMode="External"/><Relationship Id="rId7" Type="http://schemas.openxmlformats.org/officeDocument/2006/relationships/hyperlink" Target="http://www.sandiegozoo.org/animalbytes/images/gotq_PallasCat.jpg" TargetMode="External"/><Relationship Id="rId12" Type="http://schemas.openxmlformats.org/officeDocument/2006/relationships/hyperlink" Target="http://s53.radikal.ru/i139/1005/ca/995d7d65e6act.jpg" TargetMode="External"/><Relationship Id="rId2" Type="http://schemas.openxmlformats.org/officeDocument/2006/relationships/hyperlink" Target="http://lotoskay.ucoz.ru/load/shablony_dlja_prezentacij/priroda/priroda/144-1-0-3816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museum.stavsu.ru/ThumnailImage.ashx?ID=14022" TargetMode="External"/><Relationship Id="rId11" Type="http://schemas.openxmlformats.org/officeDocument/2006/relationships/hyperlink" Target="http://img.liveinternet.ru/images/attach/2/5785/5785335_flamingo.jpg" TargetMode="External"/><Relationship Id="rId5" Type="http://schemas.openxmlformats.org/officeDocument/2006/relationships/hyperlink" Target="http://www.interfotki.ru/content/photo/12/81/128148/3wvb40_cont.jpg" TargetMode="External"/><Relationship Id="rId10" Type="http://schemas.openxmlformats.org/officeDocument/2006/relationships/hyperlink" Target="http://www.cs.columbia.edu/~sedwards/photos/bahamas200511/20051126-5007%20Lemur.jpg" TargetMode="External"/><Relationship Id="rId4" Type="http://schemas.openxmlformats.org/officeDocument/2006/relationships/hyperlink" Target="http://kartiny.ucoz.ru/_ph/540/2/915744787.jpg" TargetMode="External"/><Relationship Id="rId9" Type="http://schemas.openxmlformats.org/officeDocument/2006/relationships/hyperlink" Target="http://www.zoopicture.ru/kalan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9512" y="836712"/>
            <a:ext cx="8640960" cy="2160240"/>
          </a:xfrm>
        </p:spPr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pc="50" dirty="0" smtClean="0">
                <a:ln w="11430">
                  <a:solidFill>
                    <a:srgbClr val="002060"/>
                  </a:solidFill>
                </a:ln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Интерактивный кроссворд с использованием клавиатуры</a:t>
            </a:r>
            <a:br>
              <a:rPr lang="ru-RU" spc="50" dirty="0" smtClean="0">
                <a:ln w="11430">
                  <a:solidFill>
                    <a:srgbClr val="002060"/>
                  </a:solidFill>
                </a:ln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spc="50" dirty="0" smtClean="0">
                <a:ln w="11430">
                  <a:solidFill>
                    <a:srgbClr val="002060"/>
                  </a:solidFill>
                </a:ln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«По страницам красной книги. Животные»</a:t>
            </a:r>
            <a:endParaRPr lang="ru-RU" spc="50" dirty="0">
              <a:ln w="11430">
                <a:solidFill>
                  <a:srgbClr val="002060"/>
                </a:solidFill>
              </a:ln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31640" y="4653136"/>
            <a:ext cx="6400800" cy="1752600"/>
          </a:xfrm>
        </p:spPr>
        <p:txBody>
          <a:bodyPr>
            <a:normAutofit fontScale="85000" lnSpcReduction="2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pc="50" dirty="0" err="1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Довгаль</a:t>
            </a:r>
            <a:r>
              <a:rPr lang="ru-RU" spc="50" dirty="0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Лариса Васильевна</a:t>
            </a:r>
          </a:p>
          <a:p>
            <a:r>
              <a:rPr lang="ru-RU" spc="50" dirty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у</a:t>
            </a:r>
            <a:r>
              <a:rPr lang="ru-RU" spc="50" dirty="0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читель географии</a:t>
            </a:r>
          </a:p>
          <a:p>
            <a:r>
              <a:rPr lang="ru-RU" spc="50" dirty="0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МБОУ СОШ № 1</a:t>
            </a:r>
          </a:p>
          <a:p>
            <a:r>
              <a:rPr lang="ru-RU" spc="50" dirty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г</a:t>
            </a:r>
            <a:r>
              <a:rPr lang="ru-RU" spc="50" dirty="0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. Азов, Ростовская область</a:t>
            </a:r>
          </a:p>
          <a:p>
            <a:endParaRPr lang="ru-RU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Управляющая кнопка: далее 3">
            <a:hlinkClick r:id="" action="ppaction://hlinkshowjump?jump=nextslide" highlightClick="1"/>
          </p:cNvPr>
          <p:cNvSpPr/>
          <p:nvPr/>
        </p:nvSpPr>
        <p:spPr>
          <a:xfrm>
            <a:off x="7919247" y="6165304"/>
            <a:ext cx="900100" cy="504056"/>
          </a:xfrm>
          <a:prstGeom prst="actionButtonForwardNex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TextBox 97"/>
          <p:cNvSpPr txBox="1"/>
          <p:nvPr/>
        </p:nvSpPr>
        <p:spPr>
          <a:xfrm>
            <a:off x="8099242" y="1302108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ru-RU" b="1" dirty="0">
              <a:ln>
                <a:solidFill>
                  <a:srgbClr val="002060"/>
                </a:solidFill>
              </a:ln>
              <a:solidFill>
                <a:srgbClr val="002060"/>
              </a:solidFill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8459282" y="1296816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ru-RU" b="1" dirty="0">
              <a:ln>
                <a:solidFill>
                  <a:srgbClr val="002060"/>
                </a:solidFill>
              </a:ln>
              <a:solidFill>
                <a:srgbClr val="002060"/>
              </a:solidFill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7018895" y="1296816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ru-RU" b="1" dirty="0">
              <a:ln>
                <a:solidFill>
                  <a:srgbClr val="002060"/>
                </a:solidFill>
              </a:ln>
              <a:solidFill>
                <a:srgbClr val="002060"/>
              </a:solidFill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7378935" y="1296816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ru-RU" b="1" dirty="0">
              <a:ln>
                <a:solidFill>
                  <a:srgbClr val="002060"/>
                </a:solidFill>
              </a:ln>
              <a:solidFill>
                <a:srgbClr val="002060"/>
              </a:solidFill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7739202" y="1296816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ru-RU" b="1" dirty="0">
              <a:ln>
                <a:solidFill>
                  <a:srgbClr val="002060"/>
                </a:solidFill>
              </a:ln>
              <a:solidFill>
                <a:srgbClr val="002060"/>
              </a:solidFill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7378935" y="1672510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ru-RU" b="1" dirty="0">
              <a:ln>
                <a:solidFill>
                  <a:srgbClr val="002060"/>
                </a:solidFill>
              </a:ln>
              <a:solidFill>
                <a:srgbClr val="002060"/>
              </a:solidFill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7378935" y="2781963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ru-RU" b="1" dirty="0">
              <a:ln>
                <a:solidFill>
                  <a:srgbClr val="002060"/>
                </a:solidFill>
              </a:ln>
              <a:solidFill>
                <a:srgbClr val="002060"/>
              </a:solidFill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7378935" y="2411174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ru-RU" b="1" dirty="0">
              <a:ln>
                <a:solidFill>
                  <a:srgbClr val="002060"/>
                </a:solidFill>
              </a:ln>
              <a:solidFill>
                <a:srgbClr val="002060"/>
              </a:solidFill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7378935" y="2041842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ru-RU" b="1" dirty="0">
              <a:ln>
                <a:solidFill>
                  <a:srgbClr val="002060"/>
                </a:solidFill>
              </a:ln>
              <a:solidFill>
                <a:srgbClr val="002060"/>
              </a:solidFill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7378935" y="3151295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b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</a:rPr>
              <a:t>Н</a:t>
            </a:r>
            <a:endParaRPr lang="ru-RU" b="1" dirty="0">
              <a:ln>
                <a:solidFill>
                  <a:srgbClr val="002060"/>
                </a:solidFill>
              </a:ln>
              <a:solidFill>
                <a:srgbClr val="002060"/>
              </a:solidFill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6658855" y="3151295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b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</a:rPr>
              <a:t>Л</a:t>
            </a:r>
            <a:endParaRPr lang="ru-RU" b="1" dirty="0">
              <a:ln>
                <a:solidFill>
                  <a:srgbClr val="002060"/>
                </a:solidFill>
              </a:ln>
              <a:solidFill>
                <a:srgbClr val="002060"/>
              </a:solidFill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7018895" y="3151295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b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</a:rPr>
              <a:t>А</a:t>
            </a:r>
            <a:endParaRPr lang="ru-RU" b="1" dirty="0">
              <a:ln>
                <a:solidFill>
                  <a:srgbClr val="002060"/>
                </a:solidFill>
              </a:ln>
              <a:solidFill>
                <a:srgbClr val="002060"/>
              </a:solidFill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5938775" y="3151295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b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</a:rPr>
              <a:t>К</a:t>
            </a:r>
            <a:endParaRPr lang="ru-RU" b="1" dirty="0">
              <a:ln>
                <a:solidFill>
                  <a:srgbClr val="002060"/>
                </a:solidFill>
              </a:ln>
              <a:solidFill>
                <a:srgbClr val="002060"/>
              </a:solidFill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6298815" y="3151295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b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</a:rPr>
              <a:t>А</a:t>
            </a:r>
            <a:endParaRPr lang="ru-RU" b="1" dirty="0">
              <a:ln>
                <a:solidFill>
                  <a:srgbClr val="002060"/>
                </a:solidFill>
              </a:ln>
              <a:solidFill>
                <a:srgbClr val="002060"/>
              </a:solidFill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6658188" y="3893335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b="1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</a:rPr>
              <a:t>М</a:t>
            </a:r>
            <a:endParaRPr lang="ru-RU" b="1" dirty="0">
              <a:ln>
                <a:solidFill>
                  <a:srgbClr val="FF0000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6658188" y="3520627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b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</a:rPr>
              <a:t>Е</a:t>
            </a:r>
            <a:endParaRPr lang="ru-RU" b="1" dirty="0">
              <a:ln>
                <a:solidFill>
                  <a:srgbClr val="002060"/>
                </a:solidFill>
              </a:ln>
              <a:solidFill>
                <a:srgbClr val="002060"/>
              </a:solidFill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6658188" y="4631999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b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</a:rPr>
              <a:t>Р</a:t>
            </a:r>
            <a:endParaRPr lang="ru-RU" b="1" dirty="0">
              <a:ln>
                <a:solidFill>
                  <a:srgbClr val="002060"/>
                </a:solidFill>
              </a:ln>
              <a:solidFill>
                <a:srgbClr val="002060"/>
              </a:solidFill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6658188" y="4262667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b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</a:rPr>
              <a:t>У</a:t>
            </a:r>
            <a:endParaRPr lang="ru-RU" b="1" dirty="0">
              <a:ln>
                <a:solidFill>
                  <a:srgbClr val="002060"/>
                </a:solidFill>
              </a:ln>
              <a:solidFill>
                <a:srgbClr val="002060"/>
              </a:solidFill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8099242" y="3884295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b="1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</a:rPr>
              <a:t>О</a:t>
            </a:r>
            <a:endParaRPr lang="ru-RU" b="1" dirty="0">
              <a:ln>
                <a:solidFill>
                  <a:srgbClr val="FF0000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7738975" y="3884295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b="1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</a:rPr>
              <a:t>Г</a:t>
            </a:r>
            <a:endParaRPr lang="ru-RU" b="1" dirty="0">
              <a:ln>
                <a:solidFill>
                  <a:srgbClr val="FF0000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7378935" y="3884295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b="1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</a:rPr>
              <a:t>Н</a:t>
            </a:r>
            <a:endParaRPr lang="ru-RU" b="1" dirty="0">
              <a:ln>
                <a:solidFill>
                  <a:srgbClr val="FF0000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7019103" y="3884295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b="1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</a:rPr>
              <a:t>И</a:t>
            </a:r>
            <a:endParaRPr lang="ru-RU" b="1" dirty="0">
              <a:ln>
                <a:solidFill>
                  <a:srgbClr val="FF0000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6298919" y="3884295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b="1" dirty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</a:rPr>
              <a:t>А</a:t>
            </a:r>
          </a:p>
        </p:txBody>
      </p:sp>
      <p:sp>
        <p:nvSpPr>
          <p:cNvPr id="57" name="TextBox 56"/>
          <p:cNvSpPr txBox="1"/>
          <p:nvPr/>
        </p:nvSpPr>
        <p:spPr>
          <a:xfrm>
            <a:off x="5578735" y="3884295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b="1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</a:rPr>
              <a:t>Ф</a:t>
            </a:r>
            <a:endParaRPr lang="ru-RU" b="1" dirty="0">
              <a:ln>
                <a:solidFill>
                  <a:srgbClr val="FF0000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5938775" y="3884295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b="1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</a:rPr>
              <a:t>Л</a:t>
            </a:r>
            <a:endParaRPr lang="ru-RU" b="1" dirty="0">
              <a:ln>
                <a:solidFill>
                  <a:srgbClr val="FF0000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6297481" y="2412631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b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</a:rPr>
              <a:t>Л</a:t>
            </a:r>
            <a:endParaRPr lang="ru-RU" b="1" dirty="0">
              <a:ln>
                <a:solidFill>
                  <a:srgbClr val="002060"/>
                </a:solidFill>
              </a:ln>
              <a:solidFill>
                <a:srgbClr val="002060"/>
              </a:solidFill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6297481" y="2781963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b="1" dirty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</a:rPr>
              <a:t>Л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6297481" y="1304635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b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</a:rPr>
              <a:t>О</a:t>
            </a:r>
            <a:endParaRPr lang="ru-RU" b="1" dirty="0">
              <a:ln>
                <a:solidFill>
                  <a:srgbClr val="002060"/>
                </a:solidFill>
              </a:ln>
              <a:solidFill>
                <a:srgbClr val="002060"/>
              </a:solidFill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6297481" y="1673967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b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</a:rPr>
              <a:t>Р</a:t>
            </a:r>
            <a:endParaRPr lang="ru-RU" b="1" dirty="0">
              <a:ln>
                <a:solidFill>
                  <a:srgbClr val="002060"/>
                </a:solidFill>
              </a:ln>
              <a:solidFill>
                <a:srgbClr val="002060"/>
              </a:solidFill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6297481" y="2043299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b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</a:rPr>
              <a:t>И</a:t>
            </a:r>
            <a:endParaRPr lang="ru-RU" b="1" dirty="0">
              <a:ln>
                <a:solidFill>
                  <a:srgbClr val="002060"/>
                </a:solidFill>
              </a:ln>
              <a:solidFill>
                <a:srgbClr val="002060"/>
              </a:solidFill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6297481" y="935303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b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</a:rPr>
              <a:t>Г</a:t>
            </a:r>
            <a:endParaRPr lang="ru-RU" b="1" dirty="0">
              <a:ln>
                <a:solidFill>
                  <a:srgbClr val="002060"/>
                </a:solidFill>
              </a:ln>
              <a:solidFill>
                <a:srgbClr val="002060"/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6658173" y="2414885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b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</a:rPr>
              <a:t>Ь</a:t>
            </a:r>
            <a:endParaRPr lang="ru-RU" b="1" dirty="0">
              <a:ln>
                <a:solidFill>
                  <a:srgbClr val="002060"/>
                </a:solidFill>
              </a:ln>
              <a:solidFill>
                <a:srgbClr val="002060"/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5218695" y="2414885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b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</a:rPr>
              <a:t>У</a:t>
            </a:r>
            <a:endParaRPr lang="ru-RU" b="1" dirty="0">
              <a:ln>
                <a:solidFill>
                  <a:srgbClr val="002060"/>
                </a:solidFill>
              </a:ln>
              <a:solidFill>
                <a:srgbClr val="002060"/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4858655" y="2414885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b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</a:rPr>
              <a:t>Х</a:t>
            </a:r>
            <a:endParaRPr lang="ru-RU" b="1" dirty="0">
              <a:ln>
                <a:solidFill>
                  <a:srgbClr val="002060"/>
                </a:solidFill>
              </a:ln>
              <a:solidFill>
                <a:srgbClr val="002060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5578735" y="2414885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b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</a:rPr>
              <a:t>Х</a:t>
            </a:r>
            <a:endParaRPr lang="ru-RU" b="1" dirty="0">
              <a:ln>
                <a:solidFill>
                  <a:srgbClr val="002060"/>
                </a:solidFill>
              </a:ln>
              <a:solidFill>
                <a:srgbClr val="002060"/>
              </a:solidFill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5938879" y="2414885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b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</a:rPr>
              <a:t>О</a:t>
            </a:r>
            <a:endParaRPr lang="ru-RU" b="1" dirty="0">
              <a:ln>
                <a:solidFill>
                  <a:srgbClr val="002060"/>
                </a:solidFill>
              </a:ln>
              <a:solidFill>
                <a:srgbClr val="002060"/>
              </a:solidFill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4140377" y="2414885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b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</a:rPr>
              <a:t>В</a:t>
            </a:r>
            <a:endParaRPr lang="ru-RU" b="1" dirty="0">
              <a:ln>
                <a:solidFill>
                  <a:srgbClr val="002060"/>
                </a:solidFill>
              </a:ln>
              <a:solidFill>
                <a:srgbClr val="002060"/>
              </a:solidFill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4500417" y="2414885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b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</a:rPr>
              <a:t>Ы</a:t>
            </a:r>
            <a:endParaRPr lang="ru-RU" b="1" dirty="0">
              <a:ln>
                <a:solidFill>
                  <a:srgbClr val="002060"/>
                </a:solidFill>
              </a:ln>
              <a:solidFill>
                <a:srgbClr val="002060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4140377" y="2781963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b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</a:rPr>
              <a:t>А</a:t>
            </a:r>
            <a:endParaRPr lang="ru-RU" b="1" dirty="0">
              <a:ln>
                <a:solidFill>
                  <a:srgbClr val="002060"/>
                </a:solidFill>
              </a:ln>
              <a:solidFill>
                <a:srgbClr val="002060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4140377" y="2045553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b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</a:rPr>
              <a:t>Р</a:t>
            </a:r>
            <a:endParaRPr lang="ru-RU" b="1" dirty="0">
              <a:ln>
                <a:solidFill>
                  <a:srgbClr val="002060"/>
                </a:solidFill>
              </a:ln>
              <a:solidFill>
                <a:srgbClr val="002060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4140377" y="3153549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b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</a:rPr>
              <a:t>Л</a:t>
            </a:r>
            <a:endParaRPr lang="ru-RU" b="1" dirty="0">
              <a:ln>
                <a:solidFill>
                  <a:srgbClr val="002060"/>
                </a:solidFill>
              </a:ln>
              <a:solidFill>
                <a:srgbClr val="002060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4140377" y="1304635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b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</a:rPr>
              <a:t>Н</a:t>
            </a:r>
            <a:endParaRPr lang="ru-RU" b="1" dirty="0">
              <a:ln>
                <a:solidFill>
                  <a:srgbClr val="002060"/>
                </a:solidFill>
              </a:ln>
              <a:solidFill>
                <a:srgbClr val="002060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4140377" y="1672510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b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</a:rPr>
              <a:t>А</a:t>
            </a:r>
            <a:endParaRPr lang="ru-RU" b="1" dirty="0">
              <a:ln>
                <a:solidFill>
                  <a:srgbClr val="002060"/>
                </a:solidFill>
              </a:ln>
              <a:solidFill>
                <a:srgbClr val="002060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5218591" y="2784217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b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</a:rPr>
              <a:t>Л</a:t>
            </a:r>
            <a:endParaRPr lang="ru-RU" b="1" dirty="0">
              <a:ln>
                <a:solidFill>
                  <a:srgbClr val="002060"/>
                </a:solidFill>
              </a:ln>
              <a:solidFill>
                <a:srgbClr val="002060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5218591" y="1671440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b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</a:rPr>
              <a:t>А</a:t>
            </a:r>
            <a:endParaRPr lang="ru-RU" b="1" dirty="0">
              <a:ln>
                <a:solidFill>
                  <a:srgbClr val="002060"/>
                </a:solidFill>
              </a:ln>
              <a:solidFill>
                <a:srgbClr val="002060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5218591" y="2045553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b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</a:rPr>
              <a:t>Н</a:t>
            </a:r>
            <a:endParaRPr lang="ru-RU" b="1" dirty="0">
              <a:ln>
                <a:solidFill>
                  <a:srgbClr val="002060"/>
                </a:solidFill>
              </a:ln>
              <a:solidFill>
                <a:srgbClr val="002060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5218591" y="1294468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b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</a:rPr>
              <a:t>М</a:t>
            </a:r>
            <a:endParaRPr lang="ru-RU" b="1" dirty="0">
              <a:ln>
                <a:solidFill>
                  <a:srgbClr val="002060"/>
                </a:solidFill>
              </a:ln>
              <a:solidFill>
                <a:srgbClr val="002060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500417" y="1673967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b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</a:rPr>
              <a:t>Й</a:t>
            </a:r>
            <a:endParaRPr lang="ru-RU" b="1" dirty="0">
              <a:ln>
                <a:solidFill>
                  <a:srgbClr val="002060"/>
                </a:solidFill>
              </a:ln>
              <a:solidFill>
                <a:srgbClr val="002060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4860457" y="1673967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b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</a:rPr>
              <a:t>Б</a:t>
            </a:r>
            <a:endParaRPr lang="ru-RU" b="1" dirty="0">
              <a:ln>
                <a:solidFill>
                  <a:srgbClr val="002060"/>
                </a:solidFill>
              </a:ln>
              <a:solidFill>
                <a:srgbClr val="002060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3767842" y="1673967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b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</a:rPr>
              <a:t>Б</a:t>
            </a:r>
            <a:endParaRPr lang="ru-RU" b="1" dirty="0">
              <a:ln>
                <a:solidFill>
                  <a:srgbClr val="002060"/>
                </a:solidFill>
              </a:ln>
              <a:solidFill>
                <a:srgbClr val="002060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5578631" y="1673967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b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</a:rPr>
              <a:t>К</a:t>
            </a:r>
            <a:endParaRPr lang="ru-RU" b="1" dirty="0">
              <a:ln>
                <a:solidFill>
                  <a:srgbClr val="002060"/>
                </a:solidFill>
              </a:ln>
              <a:solidFill>
                <a:srgbClr val="00206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767842" y="2414885"/>
            <a:ext cx="360040" cy="369332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r>
              <a:rPr lang="ru-RU" b="1" dirty="0" smtClean="0">
                <a:ln>
                  <a:solidFill>
                    <a:srgbClr val="00B050"/>
                  </a:solidFill>
                </a:ln>
                <a:solidFill>
                  <a:srgbClr val="00B050"/>
                </a:solidFill>
              </a:rPr>
              <a:t>3</a:t>
            </a:r>
            <a:endParaRPr lang="ru-RU" b="1" dirty="0">
              <a:ln>
                <a:solidFill>
                  <a:srgbClr val="00B050"/>
                </a:solidFill>
              </a:ln>
              <a:solidFill>
                <a:srgbClr val="00B05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383140" y="1676221"/>
            <a:ext cx="360040" cy="369332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r>
              <a:rPr lang="ru-RU" b="1" dirty="0" smtClean="0">
                <a:ln>
                  <a:solidFill>
                    <a:srgbClr val="00B050"/>
                  </a:solidFill>
                </a:ln>
                <a:solidFill>
                  <a:srgbClr val="00B050"/>
                </a:solidFill>
              </a:rPr>
              <a:t>2</a:t>
            </a:r>
            <a:endParaRPr lang="ru-RU" b="1" dirty="0">
              <a:ln>
                <a:solidFill>
                  <a:srgbClr val="00B050"/>
                </a:solidFill>
              </a:ln>
              <a:solidFill>
                <a:srgbClr val="00B05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145927" y="925136"/>
            <a:ext cx="360040" cy="369332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r>
              <a:rPr lang="ru-RU" b="1" dirty="0" smtClean="0">
                <a:ln>
                  <a:solidFill>
                    <a:srgbClr val="00B050"/>
                  </a:solidFill>
                </a:ln>
                <a:solidFill>
                  <a:srgbClr val="00B050"/>
                </a:solidFill>
              </a:rPr>
              <a:t>1</a:t>
            </a:r>
            <a:endParaRPr lang="ru-RU" b="1" dirty="0">
              <a:ln>
                <a:solidFill>
                  <a:srgbClr val="00B050"/>
                </a:solidFill>
              </a:ln>
              <a:solidFill>
                <a:srgbClr val="00B05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593033" y="3151295"/>
            <a:ext cx="360040" cy="369332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r>
              <a:rPr lang="ru-RU" b="1" dirty="0" smtClean="0">
                <a:ln>
                  <a:solidFill>
                    <a:srgbClr val="00B050"/>
                  </a:solidFill>
                </a:ln>
                <a:solidFill>
                  <a:srgbClr val="00B050"/>
                </a:solidFill>
              </a:rPr>
              <a:t>6</a:t>
            </a:r>
            <a:endParaRPr lang="ru-RU" b="1" dirty="0">
              <a:ln>
                <a:solidFill>
                  <a:srgbClr val="00B050"/>
                </a:solidFill>
              </a:ln>
              <a:solidFill>
                <a:srgbClr val="00B05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297481" y="558152"/>
            <a:ext cx="360040" cy="369332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r>
              <a:rPr lang="ru-RU" b="1" dirty="0" smtClean="0">
                <a:ln>
                  <a:solidFill>
                    <a:srgbClr val="00B050"/>
                  </a:solidFill>
                </a:ln>
                <a:solidFill>
                  <a:srgbClr val="00B050"/>
                </a:solidFill>
              </a:rPr>
              <a:t>5</a:t>
            </a:r>
            <a:endParaRPr lang="ru-RU" b="1" dirty="0">
              <a:ln>
                <a:solidFill>
                  <a:srgbClr val="00B050"/>
                </a:solidFill>
              </a:ln>
              <a:solidFill>
                <a:srgbClr val="00B05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218591" y="925136"/>
            <a:ext cx="360040" cy="369332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r>
              <a:rPr lang="ru-RU" b="1" dirty="0" smtClean="0">
                <a:ln>
                  <a:solidFill>
                    <a:srgbClr val="00B050"/>
                  </a:solidFill>
                </a:ln>
                <a:solidFill>
                  <a:srgbClr val="00B050"/>
                </a:solidFill>
              </a:rPr>
              <a:t>4</a:t>
            </a:r>
            <a:endParaRPr lang="ru-RU" b="1" dirty="0">
              <a:ln>
                <a:solidFill>
                  <a:srgbClr val="00B050"/>
                </a:solidFill>
              </a:ln>
              <a:solidFill>
                <a:srgbClr val="00B05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378935" y="925136"/>
            <a:ext cx="360040" cy="369332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r>
              <a:rPr lang="ru-RU" b="1" dirty="0" smtClean="0">
                <a:ln>
                  <a:solidFill>
                    <a:srgbClr val="00B050"/>
                  </a:solidFill>
                </a:ln>
                <a:solidFill>
                  <a:srgbClr val="00B050"/>
                </a:solidFill>
              </a:rPr>
              <a:t>9</a:t>
            </a:r>
            <a:endParaRPr lang="ru-RU" b="1" dirty="0">
              <a:ln>
                <a:solidFill>
                  <a:srgbClr val="00B050"/>
                </a:solidFill>
              </a:ln>
              <a:solidFill>
                <a:srgbClr val="00B05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211620" y="3884295"/>
            <a:ext cx="360040" cy="369332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r>
              <a:rPr lang="ru-RU" b="1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</a:rPr>
              <a:t>8</a:t>
            </a:r>
            <a:endParaRPr lang="ru-RU" b="1" dirty="0">
              <a:ln>
                <a:solidFill>
                  <a:srgbClr val="FF0000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659063" y="2781963"/>
            <a:ext cx="360040" cy="369332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r>
              <a:rPr lang="ru-RU" b="1" dirty="0" smtClean="0">
                <a:ln>
                  <a:solidFill>
                    <a:srgbClr val="00B050"/>
                  </a:solidFill>
                </a:ln>
                <a:solidFill>
                  <a:srgbClr val="00B050"/>
                </a:solidFill>
              </a:rPr>
              <a:t>7</a:t>
            </a:r>
            <a:endParaRPr lang="ru-RU" b="1" dirty="0">
              <a:ln>
                <a:solidFill>
                  <a:srgbClr val="00B050"/>
                </a:solidFill>
              </a:ln>
              <a:solidFill>
                <a:srgbClr val="00B05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635199" y="1297122"/>
            <a:ext cx="463265" cy="369332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r>
              <a:rPr lang="ru-RU" b="1" dirty="0" smtClean="0">
                <a:ln>
                  <a:solidFill>
                    <a:srgbClr val="00B050"/>
                  </a:solidFill>
                </a:ln>
                <a:solidFill>
                  <a:srgbClr val="00B050"/>
                </a:solidFill>
              </a:rPr>
              <a:t>10</a:t>
            </a:r>
            <a:endParaRPr lang="ru-RU" b="1" dirty="0">
              <a:ln>
                <a:solidFill>
                  <a:srgbClr val="00B050"/>
                </a:solidFill>
              </a:ln>
              <a:solidFill>
                <a:srgbClr val="00B050"/>
              </a:solidFill>
            </a:endParaRPr>
          </a:p>
        </p:txBody>
      </p:sp>
      <p:sp>
        <p:nvSpPr>
          <p:cNvPr id="145" name="Прямоугольник 144"/>
          <p:cNvSpPr/>
          <p:nvPr/>
        </p:nvSpPr>
        <p:spPr>
          <a:xfrm>
            <a:off x="68745" y="3289801"/>
            <a:ext cx="3056751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</a:rPr>
              <a:t>8. </a:t>
            </a:r>
            <a:r>
              <a:rPr lang="ru-RU" b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</a:rPr>
              <a:t>Экзотическая </a:t>
            </a:r>
            <a:r>
              <a:rPr lang="ru-RU" b="1" dirty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</a:rPr>
              <a:t>птица </a:t>
            </a:r>
            <a:br>
              <a:rPr lang="ru-RU" b="1" dirty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</a:rPr>
            </a:br>
            <a:r>
              <a:rPr lang="ru-RU" b="1" dirty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</a:rPr>
              <a:t>Где-то в Африке живет!</a:t>
            </a:r>
            <a:br>
              <a:rPr lang="ru-RU" b="1" dirty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</a:rPr>
            </a:br>
            <a:r>
              <a:rPr lang="ru-RU" b="1" dirty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</a:rPr>
              <a:t>Ходит там по мелководью,</a:t>
            </a:r>
            <a:br>
              <a:rPr lang="ru-RU" b="1" dirty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</a:rPr>
            </a:br>
            <a:r>
              <a:rPr lang="ru-RU" b="1" dirty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</a:rPr>
              <a:t>Ест рыбешек круглый год!</a:t>
            </a:r>
          </a:p>
          <a:p>
            <a:r>
              <a:rPr lang="ru-RU" b="1" dirty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</a:rPr>
              <a:t>Водопадов не боится,</a:t>
            </a:r>
            <a:br>
              <a:rPr lang="ru-RU" b="1" dirty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</a:rPr>
            </a:br>
            <a:r>
              <a:rPr lang="ru-RU" b="1" dirty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</a:rPr>
              <a:t>Над водой она кружится,</a:t>
            </a:r>
            <a:br>
              <a:rPr lang="ru-RU" b="1" dirty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</a:rPr>
            </a:br>
            <a:r>
              <a:rPr lang="ru-RU" b="1" dirty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</a:rPr>
              <a:t>Смотрит на собаку динго,</a:t>
            </a:r>
            <a:br>
              <a:rPr lang="ru-RU" b="1" dirty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</a:rPr>
            </a:br>
            <a:r>
              <a:rPr lang="ru-RU" b="1" dirty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</a:rPr>
              <a:t>А зовут её </a:t>
            </a:r>
            <a:r>
              <a:rPr lang="ru-RU" b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</a:rPr>
              <a:t>… </a:t>
            </a:r>
            <a:endParaRPr lang="ru-RU" b="1" dirty="0">
              <a:ln>
                <a:solidFill>
                  <a:srgbClr val="002060"/>
                </a:solidFill>
              </a:ln>
              <a:solidFill>
                <a:srgbClr val="002060"/>
              </a:solidFill>
            </a:endParaRPr>
          </a:p>
        </p:txBody>
      </p:sp>
      <p:pic>
        <p:nvPicPr>
          <p:cNvPr id="9218" name="Picture 2" descr="http://img.liveinternet.ru/images/attach/2/5785/5785335_flaming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608" y="139282"/>
            <a:ext cx="2517655" cy="3119219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8" name="TextBox 39"/>
          <p:cNvSpPr txBox="1">
            <a:spLocks noChangeArrowheads="1"/>
          </p:cNvSpPr>
          <p:nvPr/>
        </p:nvSpPr>
        <p:spPr bwMode="auto">
          <a:xfrm>
            <a:off x="2613963" y="5247791"/>
            <a:ext cx="460800" cy="461665"/>
          </a:xfrm>
          <a:prstGeom prst="rect">
            <a:avLst/>
          </a:prstGeom>
          <a:ln>
            <a:headEnd/>
            <a:tailEnd/>
          </a:ln>
          <a:extLst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ru-RU" sz="2400" b="1" dirty="0"/>
              <a:t>А</a:t>
            </a:r>
          </a:p>
        </p:txBody>
      </p:sp>
      <p:sp>
        <p:nvSpPr>
          <p:cNvPr id="149" name="TextBox 40"/>
          <p:cNvSpPr txBox="1">
            <a:spLocks noChangeArrowheads="1"/>
          </p:cNvSpPr>
          <p:nvPr/>
        </p:nvSpPr>
        <p:spPr bwMode="auto">
          <a:xfrm>
            <a:off x="3154127" y="5247791"/>
            <a:ext cx="460800" cy="461665"/>
          </a:xfrm>
          <a:prstGeom prst="rect">
            <a:avLst/>
          </a:prstGeom>
          <a:ln>
            <a:headEnd/>
            <a:tailEnd/>
          </a:ln>
          <a:extLst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ru-RU" sz="2400" b="1" dirty="0"/>
              <a:t>Б</a:t>
            </a:r>
          </a:p>
        </p:txBody>
      </p:sp>
      <p:sp>
        <p:nvSpPr>
          <p:cNvPr id="150" name="TextBox 41"/>
          <p:cNvSpPr txBox="1">
            <a:spLocks noChangeArrowheads="1"/>
          </p:cNvSpPr>
          <p:nvPr/>
        </p:nvSpPr>
        <p:spPr bwMode="auto">
          <a:xfrm>
            <a:off x="3694290" y="5247791"/>
            <a:ext cx="460801" cy="461665"/>
          </a:xfrm>
          <a:prstGeom prst="rect">
            <a:avLst/>
          </a:prstGeom>
          <a:ln>
            <a:headEnd/>
            <a:tailEnd/>
          </a:ln>
          <a:extLst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ru-RU" sz="2400" b="1" dirty="0"/>
              <a:t>В</a:t>
            </a:r>
          </a:p>
        </p:txBody>
      </p:sp>
      <p:sp>
        <p:nvSpPr>
          <p:cNvPr id="151" name="TextBox 42"/>
          <p:cNvSpPr txBox="1">
            <a:spLocks noChangeArrowheads="1"/>
          </p:cNvSpPr>
          <p:nvPr/>
        </p:nvSpPr>
        <p:spPr bwMode="auto">
          <a:xfrm>
            <a:off x="4234454" y="5247791"/>
            <a:ext cx="460801" cy="461665"/>
          </a:xfrm>
          <a:prstGeom prst="rect">
            <a:avLst/>
          </a:prstGeom>
          <a:ln>
            <a:headEnd/>
            <a:tailEnd/>
          </a:ln>
          <a:extLst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ru-RU" sz="2400" b="1" dirty="0"/>
              <a:t>Г</a:t>
            </a:r>
          </a:p>
        </p:txBody>
      </p:sp>
      <p:sp>
        <p:nvSpPr>
          <p:cNvPr id="152" name="TextBox 43"/>
          <p:cNvSpPr txBox="1">
            <a:spLocks noChangeArrowheads="1"/>
          </p:cNvSpPr>
          <p:nvPr/>
        </p:nvSpPr>
        <p:spPr bwMode="auto">
          <a:xfrm>
            <a:off x="4774618" y="5247791"/>
            <a:ext cx="460801" cy="461665"/>
          </a:xfrm>
          <a:prstGeom prst="rect">
            <a:avLst/>
          </a:prstGeom>
          <a:ln>
            <a:headEnd/>
            <a:tailEnd/>
          </a:ln>
          <a:extLst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ru-RU" sz="2400" b="1" dirty="0"/>
              <a:t>Д</a:t>
            </a:r>
          </a:p>
        </p:txBody>
      </p:sp>
      <p:sp>
        <p:nvSpPr>
          <p:cNvPr id="153" name="TextBox 44"/>
          <p:cNvSpPr txBox="1">
            <a:spLocks noChangeArrowheads="1"/>
          </p:cNvSpPr>
          <p:nvPr/>
        </p:nvSpPr>
        <p:spPr bwMode="auto">
          <a:xfrm>
            <a:off x="5314782" y="5247791"/>
            <a:ext cx="460801" cy="461665"/>
          </a:xfrm>
          <a:prstGeom prst="rect">
            <a:avLst/>
          </a:prstGeom>
          <a:ln>
            <a:headEnd/>
            <a:tailEnd/>
          </a:ln>
          <a:extLst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ru-RU" sz="2400" b="1" dirty="0"/>
              <a:t>Е</a:t>
            </a:r>
          </a:p>
        </p:txBody>
      </p:sp>
      <p:sp>
        <p:nvSpPr>
          <p:cNvPr id="154" name="TextBox 45"/>
          <p:cNvSpPr txBox="1">
            <a:spLocks noChangeArrowheads="1"/>
          </p:cNvSpPr>
          <p:nvPr/>
        </p:nvSpPr>
        <p:spPr bwMode="auto">
          <a:xfrm>
            <a:off x="5854946" y="5247791"/>
            <a:ext cx="460801" cy="461665"/>
          </a:xfrm>
          <a:prstGeom prst="rect">
            <a:avLst/>
          </a:prstGeom>
          <a:ln>
            <a:headEnd/>
            <a:tailEnd/>
          </a:ln>
          <a:extLst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ru-RU" sz="2400" b="1" dirty="0"/>
              <a:t>Ё</a:t>
            </a:r>
          </a:p>
        </p:txBody>
      </p:sp>
      <p:sp>
        <p:nvSpPr>
          <p:cNvPr id="155" name="TextBox 46"/>
          <p:cNvSpPr txBox="1">
            <a:spLocks noChangeArrowheads="1"/>
          </p:cNvSpPr>
          <p:nvPr/>
        </p:nvSpPr>
        <p:spPr bwMode="auto">
          <a:xfrm>
            <a:off x="6395110" y="5247791"/>
            <a:ext cx="460800" cy="461665"/>
          </a:xfrm>
          <a:prstGeom prst="rect">
            <a:avLst/>
          </a:prstGeom>
          <a:ln>
            <a:headEnd/>
            <a:tailEnd/>
          </a:ln>
          <a:extLst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ru-RU" sz="2400" b="1" dirty="0"/>
              <a:t>Ж</a:t>
            </a:r>
          </a:p>
        </p:txBody>
      </p:sp>
      <p:sp>
        <p:nvSpPr>
          <p:cNvPr id="156" name="TextBox 47"/>
          <p:cNvSpPr txBox="1">
            <a:spLocks noChangeArrowheads="1"/>
          </p:cNvSpPr>
          <p:nvPr/>
        </p:nvSpPr>
        <p:spPr bwMode="auto">
          <a:xfrm>
            <a:off x="6935275" y="5247791"/>
            <a:ext cx="460799" cy="461665"/>
          </a:xfrm>
          <a:prstGeom prst="rect">
            <a:avLst/>
          </a:prstGeom>
          <a:ln>
            <a:headEnd/>
            <a:tailEnd/>
          </a:ln>
          <a:extLst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ru-RU" sz="2400" b="1" dirty="0"/>
              <a:t>З</a:t>
            </a:r>
          </a:p>
        </p:txBody>
      </p:sp>
      <p:sp>
        <p:nvSpPr>
          <p:cNvPr id="157" name="TextBox 48"/>
          <p:cNvSpPr txBox="1">
            <a:spLocks noChangeArrowheads="1"/>
          </p:cNvSpPr>
          <p:nvPr/>
        </p:nvSpPr>
        <p:spPr bwMode="auto">
          <a:xfrm>
            <a:off x="7475439" y="5247791"/>
            <a:ext cx="460799" cy="461665"/>
          </a:xfrm>
          <a:prstGeom prst="rect">
            <a:avLst/>
          </a:prstGeom>
          <a:ln>
            <a:headEnd/>
            <a:tailEnd/>
          </a:ln>
          <a:extLst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ru-RU" sz="2400" b="1" dirty="0"/>
              <a:t>И</a:t>
            </a:r>
          </a:p>
        </p:txBody>
      </p:sp>
      <p:sp>
        <p:nvSpPr>
          <p:cNvPr id="158" name="TextBox 49"/>
          <p:cNvSpPr txBox="1">
            <a:spLocks noChangeArrowheads="1"/>
          </p:cNvSpPr>
          <p:nvPr/>
        </p:nvSpPr>
        <p:spPr bwMode="auto">
          <a:xfrm>
            <a:off x="8015603" y="5247791"/>
            <a:ext cx="460799" cy="461665"/>
          </a:xfrm>
          <a:prstGeom prst="rect">
            <a:avLst/>
          </a:prstGeom>
          <a:ln>
            <a:headEnd/>
            <a:tailEnd/>
          </a:ln>
          <a:extLst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ru-RU" sz="2400" b="1" dirty="0"/>
              <a:t>Й</a:t>
            </a:r>
          </a:p>
        </p:txBody>
      </p:sp>
      <p:sp>
        <p:nvSpPr>
          <p:cNvPr id="159" name="TextBox 50"/>
          <p:cNvSpPr txBox="1">
            <a:spLocks noChangeArrowheads="1"/>
          </p:cNvSpPr>
          <p:nvPr/>
        </p:nvSpPr>
        <p:spPr bwMode="auto">
          <a:xfrm>
            <a:off x="8555763" y="5247791"/>
            <a:ext cx="460799" cy="461665"/>
          </a:xfrm>
          <a:prstGeom prst="rect">
            <a:avLst/>
          </a:prstGeom>
          <a:ln>
            <a:headEnd/>
            <a:tailEnd/>
          </a:ln>
          <a:extLst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ru-RU" sz="2400" b="1" dirty="0"/>
              <a:t>К</a:t>
            </a:r>
          </a:p>
        </p:txBody>
      </p:sp>
      <p:sp>
        <p:nvSpPr>
          <p:cNvPr id="160" name="TextBox 51"/>
          <p:cNvSpPr txBox="1">
            <a:spLocks noChangeArrowheads="1"/>
          </p:cNvSpPr>
          <p:nvPr/>
        </p:nvSpPr>
        <p:spPr bwMode="auto">
          <a:xfrm>
            <a:off x="2844363" y="5775672"/>
            <a:ext cx="460799" cy="461665"/>
          </a:xfrm>
          <a:prstGeom prst="rect">
            <a:avLst/>
          </a:prstGeom>
          <a:ln>
            <a:headEnd/>
            <a:tailEnd/>
          </a:ln>
          <a:extLst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ru-RU" sz="2400" b="1" dirty="0"/>
              <a:t>Л</a:t>
            </a:r>
          </a:p>
        </p:txBody>
      </p:sp>
      <p:sp>
        <p:nvSpPr>
          <p:cNvPr id="161" name="TextBox 52"/>
          <p:cNvSpPr txBox="1">
            <a:spLocks noChangeArrowheads="1"/>
          </p:cNvSpPr>
          <p:nvPr/>
        </p:nvSpPr>
        <p:spPr bwMode="auto">
          <a:xfrm>
            <a:off x="3396135" y="5775672"/>
            <a:ext cx="460801" cy="461665"/>
          </a:xfrm>
          <a:prstGeom prst="rect">
            <a:avLst/>
          </a:prstGeom>
          <a:ln>
            <a:headEnd/>
            <a:tailEnd/>
          </a:ln>
          <a:extLst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ru-RU" sz="2400" b="1" dirty="0"/>
              <a:t>М</a:t>
            </a:r>
          </a:p>
        </p:txBody>
      </p:sp>
      <p:sp>
        <p:nvSpPr>
          <p:cNvPr id="162" name="TextBox 53"/>
          <p:cNvSpPr txBox="1">
            <a:spLocks noChangeArrowheads="1"/>
          </p:cNvSpPr>
          <p:nvPr/>
        </p:nvSpPr>
        <p:spPr bwMode="auto">
          <a:xfrm>
            <a:off x="3947908" y="5775672"/>
            <a:ext cx="460800" cy="461665"/>
          </a:xfrm>
          <a:prstGeom prst="rect">
            <a:avLst/>
          </a:prstGeom>
          <a:ln>
            <a:headEnd/>
            <a:tailEnd/>
          </a:ln>
          <a:extLst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ru-RU" sz="2400" b="1" dirty="0"/>
              <a:t>Н</a:t>
            </a:r>
          </a:p>
        </p:txBody>
      </p:sp>
      <p:sp>
        <p:nvSpPr>
          <p:cNvPr id="163" name="TextBox 54"/>
          <p:cNvSpPr txBox="1">
            <a:spLocks noChangeArrowheads="1"/>
          </p:cNvSpPr>
          <p:nvPr/>
        </p:nvSpPr>
        <p:spPr bwMode="auto">
          <a:xfrm>
            <a:off x="4499681" y="5775672"/>
            <a:ext cx="460799" cy="461665"/>
          </a:xfrm>
          <a:prstGeom prst="rect">
            <a:avLst/>
          </a:prstGeom>
          <a:ln>
            <a:headEnd/>
            <a:tailEnd/>
          </a:ln>
          <a:extLst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ru-RU" sz="2400" b="1" dirty="0"/>
              <a:t>О</a:t>
            </a:r>
          </a:p>
        </p:txBody>
      </p:sp>
      <p:sp>
        <p:nvSpPr>
          <p:cNvPr id="164" name="TextBox 55"/>
          <p:cNvSpPr txBox="1">
            <a:spLocks noChangeArrowheads="1"/>
          </p:cNvSpPr>
          <p:nvPr/>
        </p:nvSpPr>
        <p:spPr bwMode="auto">
          <a:xfrm>
            <a:off x="5051454" y="5775672"/>
            <a:ext cx="460800" cy="461665"/>
          </a:xfrm>
          <a:prstGeom prst="rect">
            <a:avLst/>
          </a:prstGeom>
          <a:ln>
            <a:headEnd/>
            <a:tailEnd/>
          </a:ln>
          <a:extLst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ru-RU" sz="2400" b="1" dirty="0"/>
              <a:t>П</a:t>
            </a:r>
          </a:p>
        </p:txBody>
      </p:sp>
      <p:sp>
        <p:nvSpPr>
          <p:cNvPr id="165" name="TextBox 56"/>
          <p:cNvSpPr txBox="1">
            <a:spLocks noChangeArrowheads="1"/>
          </p:cNvSpPr>
          <p:nvPr/>
        </p:nvSpPr>
        <p:spPr bwMode="auto">
          <a:xfrm>
            <a:off x="5603226" y="5775672"/>
            <a:ext cx="460801" cy="461665"/>
          </a:xfrm>
          <a:prstGeom prst="rect">
            <a:avLst/>
          </a:prstGeom>
          <a:ln>
            <a:headEnd/>
            <a:tailEnd/>
          </a:ln>
          <a:extLst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ru-RU" sz="2400" b="1" dirty="0"/>
              <a:t>Р</a:t>
            </a:r>
          </a:p>
        </p:txBody>
      </p:sp>
      <p:sp>
        <p:nvSpPr>
          <p:cNvPr id="166" name="TextBox 57"/>
          <p:cNvSpPr txBox="1">
            <a:spLocks noChangeArrowheads="1"/>
          </p:cNvSpPr>
          <p:nvPr/>
        </p:nvSpPr>
        <p:spPr bwMode="auto">
          <a:xfrm>
            <a:off x="6154998" y="5775672"/>
            <a:ext cx="460801" cy="461665"/>
          </a:xfrm>
          <a:prstGeom prst="rect">
            <a:avLst/>
          </a:prstGeom>
          <a:ln>
            <a:headEnd/>
            <a:tailEnd/>
          </a:ln>
          <a:extLst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ru-RU" sz="2400" b="1" dirty="0"/>
              <a:t>С</a:t>
            </a:r>
          </a:p>
        </p:txBody>
      </p:sp>
      <p:sp>
        <p:nvSpPr>
          <p:cNvPr id="167" name="TextBox 58"/>
          <p:cNvSpPr txBox="1">
            <a:spLocks noChangeArrowheads="1"/>
          </p:cNvSpPr>
          <p:nvPr/>
        </p:nvSpPr>
        <p:spPr bwMode="auto">
          <a:xfrm>
            <a:off x="6706771" y="5775672"/>
            <a:ext cx="460799" cy="461665"/>
          </a:xfrm>
          <a:prstGeom prst="rect">
            <a:avLst/>
          </a:prstGeom>
          <a:ln>
            <a:headEnd/>
            <a:tailEnd/>
          </a:ln>
          <a:extLst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ru-RU" sz="2400" b="1" dirty="0"/>
              <a:t>Т</a:t>
            </a:r>
          </a:p>
        </p:txBody>
      </p:sp>
      <p:sp>
        <p:nvSpPr>
          <p:cNvPr id="168" name="TextBox 59"/>
          <p:cNvSpPr txBox="1">
            <a:spLocks noChangeArrowheads="1"/>
          </p:cNvSpPr>
          <p:nvPr/>
        </p:nvSpPr>
        <p:spPr bwMode="auto">
          <a:xfrm>
            <a:off x="7258543" y="5775672"/>
            <a:ext cx="460799" cy="461665"/>
          </a:xfrm>
          <a:prstGeom prst="rect">
            <a:avLst/>
          </a:prstGeom>
          <a:ln>
            <a:headEnd/>
            <a:tailEnd/>
          </a:ln>
          <a:extLst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ru-RU" sz="2400" b="1" dirty="0"/>
              <a:t>У</a:t>
            </a:r>
          </a:p>
        </p:txBody>
      </p:sp>
      <p:sp>
        <p:nvSpPr>
          <p:cNvPr id="169" name="TextBox 60"/>
          <p:cNvSpPr txBox="1">
            <a:spLocks noChangeArrowheads="1"/>
          </p:cNvSpPr>
          <p:nvPr/>
        </p:nvSpPr>
        <p:spPr bwMode="auto">
          <a:xfrm>
            <a:off x="7810314" y="5775672"/>
            <a:ext cx="460801" cy="461665"/>
          </a:xfrm>
          <a:prstGeom prst="rect">
            <a:avLst/>
          </a:prstGeom>
          <a:ln>
            <a:headEnd/>
            <a:tailEnd/>
          </a:ln>
          <a:extLst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ru-RU" sz="2400" b="1" dirty="0"/>
              <a:t>Ф</a:t>
            </a:r>
          </a:p>
        </p:txBody>
      </p:sp>
      <p:sp>
        <p:nvSpPr>
          <p:cNvPr id="170" name="TextBox 61"/>
          <p:cNvSpPr txBox="1">
            <a:spLocks noChangeArrowheads="1"/>
          </p:cNvSpPr>
          <p:nvPr/>
        </p:nvSpPr>
        <p:spPr bwMode="auto">
          <a:xfrm>
            <a:off x="8362087" y="5775672"/>
            <a:ext cx="460801" cy="461665"/>
          </a:xfrm>
          <a:prstGeom prst="rect">
            <a:avLst/>
          </a:prstGeom>
          <a:ln>
            <a:headEnd/>
            <a:tailEnd/>
          </a:ln>
          <a:extLst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ru-RU" sz="2400" b="1" dirty="0"/>
              <a:t>Х</a:t>
            </a:r>
          </a:p>
        </p:txBody>
      </p:sp>
      <p:sp>
        <p:nvSpPr>
          <p:cNvPr id="171" name="TextBox 62"/>
          <p:cNvSpPr txBox="1">
            <a:spLocks noChangeArrowheads="1"/>
          </p:cNvSpPr>
          <p:nvPr/>
        </p:nvSpPr>
        <p:spPr bwMode="auto">
          <a:xfrm>
            <a:off x="3049847" y="6283235"/>
            <a:ext cx="460799" cy="461665"/>
          </a:xfrm>
          <a:prstGeom prst="rect">
            <a:avLst/>
          </a:prstGeom>
          <a:ln>
            <a:headEnd/>
            <a:tailEnd/>
          </a:ln>
          <a:extLst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ru-RU" sz="2400" b="1" dirty="0"/>
              <a:t>Ц</a:t>
            </a:r>
          </a:p>
        </p:txBody>
      </p:sp>
      <p:sp>
        <p:nvSpPr>
          <p:cNvPr id="172" name="TextBox 63"/>
          <p:cNvSpPr txBox="1">
            <a:spLocks noChangeArrowheads="1"/>
          </p:cNvSpPr>
          <p:nvPr/>
        </p:nvSpPr>
        <p:spPr bwMode="auto">
          <a:xfrm>
            <a:off x="3621344" y="6283235"/>
            <a:ext cx="460801" cy="461665"/>
          </a:xfrm>
          <a:prstGeom prst="rect">
            <a:avLst/>
          </a:prstGeom>
          <a:ln>
            <a:headEnd/>
            <a:tailEnd/>
          </a:ln>
          <a:extLst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ru-RU" sz="2400" b="1" dirty="0"/>
              <a:t>Ч</a:t>
            </a:r>
          </a:p>
        </p:txBody>
      </p:sp>
      <p:sp>
        <p:nvSpPr>
          <p:cNvPr id="173" name="TextBox 64"/>
          <p:cNvSpPr txBox="1">
            <a:spLocks noChangeArrowheads="1"/>
          </p:cNvSpPr>
          <p:nvPr/>
        </p:nvSpPr>
        <p:spPr bwMode="auto">
          <a:xfrm>
            <a:off x="4192843" y="6283235"/>
            <a:ext cx="460799" cy="461665"/>
          </a:xfrm>
          <a:prstGeom prst="rect">
            <a:avLst/>
          </a:prstGeom>
          <a:ln>
            <a:headEnd/>
            <a:tailEnd/>
          </a:ln>
          <a:extLst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ru-RU" sz="2400" b="1" dirty="0"/>
              <a:t>Ш</a:t>
            </a:r>
          </a:p>
        </p:txBody>
      </p:sp>
      <p:sp>
        <p:nvSpPr>
          <p:cNvPr id="174" name="TextBox 65"/>
          <p:cNvSpPr txBox="1">
            <a:spLocks noChangeArrowheads="1"/>
          </p:cNvSpPr>
          <p:nvPr/>
        </p:nvSpPr>
        <p:spPr bwMode="auto">
          <a:xfrm>
            <a:off x="4764340" y="6283235"/>
            <a:ext cx="460801" cy="461665"/>
          </a:xfrm>
          <a:prstGeom prst="rect">
            <a:avLst/>
          </a:prstGeom>
          <a:ln>
            <a:headEnd/>
            <a:tailEnd/>
          </a:ln>
          <a:extLst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ru-RU" sz="2400" b="1" dirty="0"/>
              <a:t>Щ</a:t>
            </a:r>
          </a:p>
        </p:txBody>
      </p:sp>
      <p:sp>
        <p:nvSpPr>
          <p:cNvPr id="175" name="TextBox 66"/>
          <p:cNvSpPr txBox="1">
            <a:spLocks noChangeArrowheads="1"/>
          </p:cNvSpPr>
          <p:nvPr/>
        </p:nvSpPr>
        <p:spPr bwMode="auto">
          <a:xfrm>
            <a:off x="5335839" y="6283235"/>
            <a:ext cx="460799" cy="461665"/>
          </a:xfrm>
          <a:prstGeom prst="rect">
            <a:avLst/>
          </a:prstGeom>
          <a:ln>
            <a:headEnd/>
            <a:tailEnd/>
          </a:ln>
          <a:extLst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ru-RU" sz="2400" b="1" dirty="0"/>
              <a:t>Ъ</a:t>
            </a:r>
          </a:p>
        </p:txBody>
      </p:sp>
      <p:sp>
        <p:nvSpPr>
          <p:cNvPr id="176" name="TextBox 67"/>
          <p:cNvSpPr txBox="1">
            <a:spLocks noChangeArrowheads="1"/>
          </p:cNvSpPr>
          <p:nvPr/>
        </p:nvSpPr>
        <p:spPr bwMode="auto">
          <a:xfrm>
            <a:off x="5907336" y="6283235"/>
            <a:ext cx="460801" cy="461665"/>
          </a:xfrm>
          <a:prstGeom prst="rect">
            <a:avLst/>
          </a:prstGeom>
          <a:ln>
            <a:headEnd/>
            <a:tailEnd/>
          </a:ln>
          <a:extLst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ru-RU" sz="2400" b="1" dirty="0"/>
              <a:t>Ы</a:t>
            </a:r>
          </a:p>
        </p:txBody>
      </p:sp>
      <p:sp>
        <p:nvSpPr>
          <p:cNvPr id="177" name="TextBox 68"/>
          <p:cNvSpPr txBox="1">
            <a:spLocks noChangeArrowheads="1"/>
          </p:cNvSpPr>
          <p:nvPr/>
        </p:nvSpPr>
        <p:spPr bwMode="auto">
          <a:xfrm>
            <a:off x="6478835" y="6283235"/>
            <a:ext cx="460799" cy="461665"/>
          </a:xfrm>
          <a:prstGeom prst="rect">
            <a:avLst/>
          </a:prstGeom>
          <a:ln>
            <a:headEnd/>
            <a:tailEnd/>
          </a:ln>
          <a:extLst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ru-RU" sz="2400" b="1" dirty="0"/>
              <a:t>Ь</a:t>
            </a:r>
          </a:p>
        </p:txBody>
      </p:sp>
      <p:sp>
        <p:nvSpPr>
          <p:cNvPr id="178" name="TextBox 69"/>
          <p:cNvSpPr txBox="1">
            <a:spLocks noChangeArrowheads="1"/>
          </p:cNvSpPr>
          <p:nvPr/>
        </p:nvSpPr>
        <p:spPr bwMode="auto">
          <a:xfrm>
            <a:off x="7050332" y="6283235"/>
            <a:ext cx="460801" cy="461665"/>
          </a:xfrm>
          <a:prstGeom prst="rect">
            <a:avLst/>
          </a:prstGeom>
          <a:ln>
            <a:headEnd/>
            <a:tailEnd/>
          </a:ln>
          <a:extLst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ru-RU" sz="2400" b="1" dirty="0"/>
              <a:t>Э</a:t>
            </a:r>
          </a:p>
        </p:txBody>
      </p:sp>
      <p:sp>
        <p:nvSpPr>
          <p:cNvPr id="179" name="TextBox 70"/>
          <p:cNvSpPr txBox="1">
            <a:spLocks noChangeArrowheads="1"/>
          </p:cNvSpPr>
          <p:nvPr/>
        </p:nvSpPr>
        <p:spPr bwMode="auto">
          <a:xfrm>
            <a:off x="7621831" y="6283235"/>
            <a:ext cx="460799" cy="461665"/>
          </a:xfrm>
          <a:prstGeom prst="rect">
            <a:avLst/>
          </a:prstGeom>
          <a:ln>
            <a:headEnd/>
            <a:tailEnd/>
          </a:ln>
          <a:extLst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ru-RU" sz="2400" b="1" dirty="0"/>
              <a:t>Ю</a:t>
            </a:r>
          </a:p>
        </p:txBody>
      </p:sp>
      <p:sp>
        <p:nvSpPr>
          <p:cNvPr id="180" name="TextBox 71"/>
          <p:cNvSpPr txBox="1">
            <a:spLocks noChangeArrowheads="1"/>
          </p:cNvSpPr>
          <p:nvPr/>
        </p:nvSpPr>
        <p:spPr bwMode="auto">
          <a:xfrm>
            <a:off x="8193328" y="6283235"/>
            <a:ext cx="460801" cy="461665"/>
          </a:xfrm>
          <a:prstGeom prst="rect">
            <a:avLst/>
          </a:prstGeom>
          <a:ln>
            <a:headEnd/>
            <a:tailEnd/>
          </a:ln>
          <a:extLst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ru-RU" sz="2400" b="1" dirty="0"/>
              <a:t>Я</a:t>
            </a:r>
          </a:p>
        </p:txBody>
      </p:sp>
      <p:sp>
        <p:nvSpPr>
          <p:cNvPr id="131" name="Управляющая кнопка: далее 130">
            <a:hlinkClick r:id="" action="ppaction://hlinkshowjump?jump=nextslide" highlightClick="1"/>
          </p:cNvPr>
          <p:cNvSpPr/>
          <p:nvPr/>
        </p:nvSpPr>
        <p:spPr>
          <a:xfrm>
            <a:off x="539552" y="6147653"/>
            <a:ext cx="900100" cy="504056"/>
          </a:xfrm>
          <a:prstGeom prst="actionButtonForwardNex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36785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4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14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8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4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1" dur="10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9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1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6" dur="1000" fill="hold"/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0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15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1"/>
                  </p:tgtEl>
                </p:cond>
              </p:nextCondLst>
            </p:seq>
            <p:seq concurrent="1" nextAc="seek">
              <p:cTn id="33" restart="whenNotActive" fill="hold" evtFilter="cancelBubble" nodeType="interactiveSeq">
                <p:stCondLst>
                  <p:cond evt="onClick" delay="0">
                    <p:tgtEl>
                      <p:spTgt spid="15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4" fill="hold">
                      <p:stCondLst>
                        <p:cond delay="0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7" dur="1000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2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15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2" dur="1000" fill="hold"/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3"/>
                  </p:tgtEl>
                </p:cond>
              </p:nextCondLst>
            </p:seq>
            <p:seq concurrent="1" nextAc="seek">
              <p:cTn id="43" restart="whenNotActive" fill="hold" evtFilter="cancelBubble" nodeType="interactiveSeq">
                <p:stCondLst>
                  <p:cond evt="onClick" delay="0">
                    <p:tgtEl>
                      <p:spTgt spid="15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4" fill="hold">
                      <p:stCondLst>
                        <p:cond delay="0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7" dur="10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4"/>
                  </p:tgtEl>
                </p:cond>
              </p:nextCondLst>
            </p:seq>
            <p:seq concurrent="1" nextAc="seek">
              <p:cTn id="48" restart="whenNotActive" fill="hold" evtFilter="cancelBubble" nodeType="interactiveSeq">
                <p:stCondLst>
                  <p:cond evt="onClick" delay="0">
                    <p:tgtEl>
                      <p:spTgt spid="15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9" fill="hold">
                      <p:stCondLst>
                        <p:cond delay="0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2" dur="10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5"/>
                  </p:tgtEl>
                </p:cond>
              </p:nextCondLst>
            </p:seq>
            <p:seq concurrent="1" nextAc="seek">
              <p:cTn id="53" restart="whenNotActive" fill="hold" evtFilter="cancelBubble" nodeType="interactiveSeq">
                <p:stCondLst>
                  <p:cond evt="onClick" delay="0">
                    <p:tgtEl>
                      <p:spTgt spid="15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4" fill="hold">
                      <p:stCondLst>
                        <p:cond delay="0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7" dur="10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6"/>
                  </p:tgtEl>
                </p:cond>
              </p:nextCondLst>
            </p:seq>
            <p:seq concurrent="1" nextAc="seek">
              <p:cTn id="58" restart="whenNotActive" fill="hold" evtFilter="cancelBubble" nodeType="interactiveSeq">
                <p:stCondLst>
                  <p:cond evt="onClick" delay="0">
                    <p:tgtEl>
                      <p:spTgt spid="15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9" fill="hold">
                      <p:stCondLst>
                        <p:cond delay="0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7"/>
                  </p:tgtEl>
                </p:cond>
              </p:nextCondLst>
            </p:seq>
            <p:seq concurrent="1" nextAc="seek">
              <p:cTn id="64" restart="whenNotActive" fill="hold" evtFilter="cancelBubble" nodeType="interactiveSeq">
                <p:stCondLst>
                  <p:cond evt="onClick" delay="0">
                    <p:tgtEl>
                      <p:spTgt spid="15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5" fill="hold">
                      <p:stCondLst>
                        <p:cond delay="0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8" dur="1000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8"/>
                  </p:tgtEl>
                </p:cond>
              </p:nextCondLst>
            </p:seq>
            <p:seq concurrent="1" nextAc="seek">
              <p:cTn id="69" restart="whenNotActive" fill="hold" evtFilter="cancelBubble" nodeType="interactiveSeq">
                <p:stCondLst>
                  <p:cond evt="onClick" delay="0">
                    <p:tgtEl>
                      <p:spTgt spid="15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0" fill="hold">
                      <p:stCondLst>
                        <p:cond delay="0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73" dur="10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9"/>
                  </p:tgtEl>
                </p:cond>
              </p:nextCondLst>
            </p:seq>
            <p:seq concurrent="1" nextAc="seek">
              <p:cTn id="74" restart="whenNotActive" fill="hold" evtFilter="cancelBubble" nodeType="interactiveSeq">
                <p:stCondLst>
                  <p:cond evt="onClick" delay="0">
                    <p:tgtEl>
                      <p:spTgt spid="16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5" fill="hold">
                      <p:stCondLst>
                        <p:cond delay="0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0"/>
                  </p:tgtEl>
                </p:cond>
              </p:nextCondLst>
            </p:seq>
            <p:seq concurrent="1" nextAc="seek">
              <p:cTn id="80" restart="whenNotActive" fill="hold" evtFilter="cancelBubble" nodeType="interactiveSeq">
                <p:stCondLst>
                  <p:cond evt="onClick" delay="0">
                    <p:tgtEl>
                      <p:spTgt spid="16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1" fill="hold">
                      <p:stCondLst>
                        <p:cond delay="0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84" dur="10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1"/>
                  </p:tgtEl>
                </p:cond>
              </p:nextCondLst>
            </p:seq>
            <p:seq concurrent="1" nextAc="seek">
              <p:cTn id="85" restart="whenNotActive" fill="hold" evtFilter="cancelBubble" nodeType="interactiveSeq">
                <p:stCondLst>
                  <p:cond evt="onClick" delay="0">
                    <p:tgtEl>
                      <p:spTgt spid="16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6" fill="hold">
                      <p:stCondLst>
                        <p:cond delay="0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0" dur="500"/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2"/>
                  </p:tgtEl>
                </p:cond>
              </p:nextCondLst>
            </p:seq>
            <p:seq concurrent="1" nextAc="seek">
              <p:cTn id="91" restart="whenNotActive" fill="hold" evtFilter="cancelBubble" nodeType="interactiveSeq">
                <p:stCondLst>
                  <p:cond evt="onClick" delay="0">
                    <p:tgtEl>
                      <p:spTgt spid="16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2" fill="hold">
                      <p:stCondLst>
                        <p:cond delay="0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6" dur="500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9" dur="5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3"/>
                  </p:tgtEl>
                </p:cond>
              </p:nextCondLst>
            </p:seq>
            <p:seq concurrent="1" nextAc="seek">
              <p:cTn id="100" restart="whenNotActive" fill="hold" evtFilter="cancelBubble" nodeType="interactiveSeq">
                <p:stCondLst>
                  <p:cond evt="onClick" delay="0">
                    <p:tgtEl>
                      <p:spTgt spid="16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1" fill="hold">
                      <p:stCondLst>
                        <p:cond delay="0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04" dur="10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4"/>
                  </p:tgtEl>
                </p:cond>
              </p:nextCondLst>
            </p:seq>
            <p:seq concurrent="1" nextAc="seek">
              <p:cTn id="105" restart="whenNotActive" fill="hold" evtFilter="cancelBubble" nodeType="interactiveSeq">
                <p:stCondLst>
                  <p:cond evt="onClick" delay="0">
                    <p:tgtEl>
                      <p:spTgt spid="16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6" fill="hold">
                      <p:stCondLst>
                        <p:cond delay="0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09" dur="10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6"/>
                  </p:tgtEl>
                </p:cond>
              </p:nextCondLst>
            </p:seq>
            <p:seq concurrent="1" nextAc="seek">
              <p:cTn id="110" restart="whenNotActive" fill="hold" evtFilter="cancelBubble" nodeType="interactiveSeq">
                <p:stCondLst>
                  <p:cond evt="onClick" delay="0">
                    <p:tgtEl>
                      <p:spTgt spid="16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1" fill="hold">
                      <p:stCondLst>
                        <p:cond delay="0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14" dur="1000" fill="hold"/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7"/>
                  </p:tgtEl>
                </p:cond>
              </p:nextCondLst>
            </p:seq>
            <p:seq concurrent="1" nextAc="seek">
              <p:cTn id="115" restart="whenNotActive" fill="hold" evtFilter="cancelBubble" nodeType="interactiveSeq">
                <p:stCondLst>
                  <p:cond evt="onClick" delay="0">
                    <p:tgtEl>
                      <p:spTgt spid="16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6" fill="hold">
                      <p:stCondLst>
                        <p:cond delay="0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19" dur="1000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8"/>
                  </p:tgtEl>
                </p:cond>
              </p:nextCondLst>
            </p:seq>
            <p:seq concurrent="1" nextAc="seek">
              <p:cTn id="120" restart="whenNotActive" fill="hold" evtFilter="cancelBubble" nodeType="interactiveSeq">
                <p:stCondLst>
                  <p:cond evt="onClick" delay="0">
                    <p:tgtEl>
                      <p:spTgt spid="16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1" fill="hold">
                      <p:stCondLst>
                        <p:cond delay="0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5" dur="500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9"/>
                  </p:tgtEl>
                </p:cond>
              </p:nextCondLst>
            </p:seq>
            <p:seq concurrent="1" nextAc="seek">
              <p:cTn id="126" restart="whenNotActive" fill="hold" evtFilter="cancelBubble" nodeType="interactiveSeq">
                <p:stCondLst>
                  <p:cond evt="onClick" delay="0">
                    <p:tgtEl>
                      <p:spTgt spid="17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7" fill="hold">
                      <p:stCondLst>
                        <p:cond delay="0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30" dur="10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0"/>
                  </p:tgtEl>
                </p:cond>
              </p:nextCondLst>
            </p:seq>
            <p:seq concurrent="1" nextAc="seek">
              <p:cTn id="131" restart="whenNotActive" fill="hold" evtFilter="cancelBubble" nodeType="interactiveSeq">
                <p:stCondLst>
                  <p:cond evt="onClick" delay="0">
                    <p:tgtEl>
                      <p:spTgt spid="17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2" fill="hold">
                      <p:stCondLst>
                        <p:cond delay="0"/>
                      </p:stCondLst>
                      <p:childTnLst>
                        <p:par>
                          <p:cTn id="133" fill="hold">
                            <p:stCondLst>
                              <p:cond delay="0"/>
                            </p:stCondLst>
                            <p:childTnLst>
                              <p:par>
                                <p:cTn id="134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35" dur="1000" fill="hold"/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1"/>
                  </p:tgtEl>
                </p:cond>
              </p:nextCondLst>
            </p:seq>
            <p:seq concurrent="1" nextAc="seek">
              <p:cTn id="136" restart="whenNotActive" fill="hold" evtFilter="cancelBubble" nodeType="interactiveSeq">
                <p:stCondLst>
                  <p:cond evt="onClick" delay="0">
                    <p:tgtEl>
                      <p:spTgt spid="17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7" fill="hold">
                      <p:stCondLst>
                        <p:cond delay="0"/>
                      </p:stCondLst>
                      <p:childTnLst>
                        <p:par>
                          <p:cTn id="138" fill="hold">
                            <p:stCondLst>
                              <p:cond delay="0"/>
                            </p:stCondLst>
                            <p:childTnLst>
                              <p:par>
                                <p:cTn id="139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40" dur="1000" fill="hold"/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2"/>
                  </p:tgtEl>
                </p:cond>
              </p:nextCondLst>
            </p:seq>
            <p:seq concurrent="1" nextAc="seek">
              <p:cTn id="141" restart="whenNotActive" fill="hold" evtFilter="cancelBubble" nodeType="interactiveSeq">
                <p:stCondLst>
                  <p:cond evt="onClick" delay="0">
                    <p:tgtEl>
                      <p:spTgt spid="17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2" fill="hold">
                      <p:stCondLst>
                        <p:cond delay="0"/>
                      </p:stCondLst>
                      <p:childTnLst>
                        <p:par>
                          <p:cTn id="143" fill="hold">
                            <p:stCondLst>
                              <p:cond delay="0"/>
                            </p:stCondLst>
                            <p:childTnLst>
                              <p:par>
                                <p:cTn id="144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45" dur="1000" fill="hold"/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3"/>
                  </p:tgtEl>
                </p:cond>
              </p:nextCondLst>
            </p:seq>
            <p:seq concurrent="1" nextAc="seek">
              <p:cTn id="146" restart="whenNotActive" fill="hold" evtFilter="cancelBubble" nodeType="interactiveSeq">
                <p:stCondLst>
                  <p:cond evt="onClick" delay="0">
                    <p:tgtEl>
                      <p:spTgt spid="17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7" fill="hold">
                      <p:stCondLst>
                        <p:cond delay="0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50" dur="1000" fill="hold"/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4"/>
                  </p:tgtEl>
                </p:cond>
              </p:nextCondLst>
            </p:seq>
            <p:seq concurrent="1" nextAc="seek">
              <p:cTn id="151" restart="whenNotActive" fill="hold" evtFilter="cancelBubble" nodeType="interactiveSeq">
                <p:stCondLst>
                  <p:cond evt="onClick" delay="0">
                    <p:tgtEl>
                      <p:spTgt spid="17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2" fill="hold">
                      <p:stCondLst>
                        <p:cond delay="0"/>
                      </p:stCondLst>
                      <p:childTnLst>
                        <p:par>
                          <p:cTn id="153" fill="hold">
                            <p:stCondLst>
                              <p:cond delay="0"/>
                            </p:stCondLst>
                            <p:childTnLst>
                              <p:par>
                                <p:cTn id="154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55" dur="1000" fill="hold"/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5"/>
                  </p:tgtEl>
                </p:cond>
              </p:nextCondLst>
            </p:seq>
            <p:seq concurrent="1" nextAc="seek">
              <p:cTn id="156" restart="whenNotActive" fill="hold" evtFilter="cancelBubble" nodeType="interactiveSeq">
                <p:stCondLst>
                  <p:cond evt="onClick" delay="0">
                    <p:tgtEl>
                      <p:spTgt spid="17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7" fill="hold">
                      <p:stCondLst>
                        <p:cond delay="0"/>
                      </p:stCondLst>
                      <p:childTnLst>
                        <p:par>
                          <p:cTn id="158" fill="hold">
                            <p:stCondLst>
                              <p:cond delay="0"/>
                            </p:stCondLst>
                            <p:childTnLst>
                              <p:par>
                                <p:cTn id="159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60" dur="1000" fill="hold"/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6"/>
                  </p:tgtEl>
                </p:cond>
              </p:nextCondLst>
            </p:seq>
            <p:seq concurrent="1" nextAc="seek">
              <p:cTn id="161" restart="whenNotActive" fill="hold" evtFilter="cancelBubble" nodeType="interactiveSeq">
                <p:stCondLst>
                  <p:cond evt="onClick" delay="0">
                    <p:tgtEl>
                      <p:spTgt spid="17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2" fill="hold">
                      <p:stCondLst>
                        <p:cond delay="0"/>
                      </p:stCondLst>
                      <p:childTnLst>
                        <p:par>
                          <p:cTn id="163" fill="hold">
                            <p:stCondLst>
                              <p:cond delay="0"/>
                            </p:stCondLst>
                            <p:childTnLst>
                              <p:par>
                                <p:cTn id="164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65" dur="100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7"/>
                  </p:tgtEl>
                </p:cond>
              </p:nextCondLst>
            </p:seq>
            <p:seq concurrent="1" nextAc="seek">
              <p:cTn id="166" restart="whenNotActive" fill="hold" evtFilter="cancelBubble" nodeType="interactiveSeq">
                <p:stCondLst>
                  <p:cond evt="onClick" delay="0">
                    <p:tgtEl>
                      <p:spTgt spid="17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7" fill="hold">
                      <p:stCondLst>
                        <p:cond delay="0"/>
                      </p:stCondLst>
                      <p:childTnLst>
                        <p:par>
                          <p:cTn id="168" fill="hold">
                            <p:stCondLst>
                              <p:cond delay="0"/>
                            </p:stCondLst>
                            <p:childTnLst>
                              <p:par>
                                <p:cTn id="169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70" dur="1000" fill="hold"/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8"/>
                  </p:tgtEl>
                </p:cond>
              </p:nextCondLst>
            </p:seq>
            <p:seq concurrent="1" nextAc="seek">
              <p:cTn id="171" restart="whenNotActive" fill="hold" evtFilter="cancelBubble" nodeType="interactiveSeq">
                <p:stCondLst>
                  <p:cond evt="onClick" delay="0">
                    <p:tgtEl>
                      <p:spTgt spid="17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2" fill="hold">
                      <p:stCondLst>
                        <p:cond delay="0"/>
                      </p:stCondLst>
                      <p:childTnLst>
                        <p:par>
                          <p:cTn id="173" fill="hold">
                            <p:stCondLst>
                              <p:cond delay="0"/>
                            </p:stCondLst>
                            <p:childTnLst>
                              <p:par>
                                <p:cTn id="174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75" dur="1000" fill="hold"/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9"/>
                  </p:tgtEl>
                </p:cond>
              </p:nextCondLst>
            </p:seq>
            <p:seq concurrent="1" nextAc="seek">
              <p:cTn id="176" restart="whenNotActive" fill="hold" evtFilter="cancelBubble" nodeType="interactiveSeq">
                <p:stCondLst>
                  <p:cond evt="onClick" delay="0">
                    <p:tgtEl>
                      <p:spTgt spid="18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7" fill="hold">
                      <p:stCondLst>
                        <p:cond delay="0"/>
                      </p:stCondLst>
                      <p:childTnLst>
                        <p:par>
                          <p:cTn id="178" fill="hold">
                            <p:stCondLst>
                              <p:cond delay="0"/>
                            </p:stCondLst>
                            <p:childTnLst>
                              <p:par>
                                <p:cTn id="179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80" dur="1000" fill="hold"/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0"/>
                  </p:tgtEl>
                </p:cond>
              </p:nextCondLst>
            </p:seq>
            <p:seq concurrent="1" nextAc="seek">
              <p:cTn id="181" restart="whenNotActive" fill="hold" evtFilter="cancelBubble" nodeType="interactiveSeq">
                <p:stCondLst>
                  <p:cond evt="onClick" delay="0">
                    <p:tgtEl>
                      <p:spTgt spid="16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2" fill="hold">
                      <p:stCondLst>
                        <p:cond delay="0"/>
                      </p:stCondLst>
                      <p:childTnLst>
                        <p:par>
                          <p:cTn id="183" fill="hold">
                            <p:stCondLst>
                              <p:cond delay="0"/>
                            </p:stCondLst>
                            <p:childTnLst>
                              <p:par>
                                <p:cTn id="184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85" dur="10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5"/>
                  </p:tgtEl>
                </p:cond>
              </p:nextCondLst>
            </p:seq>
          </p:childTnLst>
        </p:cTn>
      </p:par>
    </p:tnLst>
    <p:bldLst>
      <p:bldP spid="149" grpId="0" animBg="1"/>
      <p:bldP spid="150" grpId="0" animBg="1"/>
      <p:bldP spid="152" grpId="0" animBg="1"/>
      <p:bldP spid="153" grpId="0" animBg="1"/>
      <p:bldP spid="154" grpId="0" animBg="1"/>
      <p:bldP spid="155" grpId="0" animBg="1"/>
      <p:bldP spid="156" grpId="0" animBg="1"/>
      <p:bldP spid="158" grpId="0" animBg="1"/>
      <p:bldP spid="159" grpId="0" animBg="1"/>
      <p:bldP spid="161" grpId="0" animBg="1"/>
      <p:bldP spid="164" grpId="0" animBg="1"/>
      <p:bldP spid="165" grpId="0" animBg="1"/>
      <p:bldP spid="166" grpId="0" animBg="1"/>
      <p:bldP spid="167" grpId="0" animBg="1"/>
      <p:bldP spid="168" grpId="0" animBg="1"/>
      <p:bldP spid="170" grpId="0" animBg="1"/>
      <p:bldP spid="171" grpId="0" animBg="1"/>
      <p:bldP spid="172" grpId="0" animBg="1"/>
      <p:bldP spid="173" grpId="0" animBg="1"/>
      <p:bldP spid="174" grpId="0" animBg="1"/>
      <p:bldP spid="175" grpId="0" animBg="1"/>
      <p:bldP spid="176" grpId="0" animBg="1"/>
      <p:bldP spid="177" grpId="0" animBg="1"/>
      <p:bldP spid="178" grpId="0" animBg="1"/>
      <p:bldP spid="179" grpId="0" animBg="1"/>
      <p:bldP spid="180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TextBox 97"/>
          <p:cNvSpPr txBox="1"/>
          <p:nvPr/>
        </p:nvSpPr>
        <p:spPr>
          <a:xfrm>
            <a:off x="8049095" y="1416010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ru-RU" b="1" dirty="0">
              <a:ln>
                <a:solidFill>
                  <a:srgbClr val="002060"/>
                </a:solidFill>
              </a:ln>
              <a:solidFill>
                <a:srgbClr val="002060"/>
              </a:solidFill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8409135" y="1410718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ru-RU" b="1" dirty="0">
              <a:ln>
                <a:solidFill>
                  <a:srgbClr val="002060"/>
                </a:solidFill>
              </a:ln>
              <a:solidFill>
                <a:srgbClr val="002060"/>
              </a:solidFill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6968748" y="1410718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ru-RU" b="1" dirty="0">
              <a:ln>
                <a:solidFill>
                  <a:srgbClr val="002060"/>
                </a:solidFill>
              </a:ln>
              <a:solidFill>
                <a:srgbClr val="002060"/>
              </a:solidFill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7328788" y="1410718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b="1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</a:rPr>
              <a:t>К</a:t>
            </a:r>
            <a:endParaRPr lang="ru-RU" b="1" dirty="0">
              <a:ln>
                <a:solidFill>
                  <a:srgbClr val="FF0000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7689055" y="1410718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ru-RU" b="1" dirty="0">
              <a:ln>
                <a:solidFill>
                  <a:srgbClr val="002060"/>
                </a:solidFill>
              </a:ln>
              <a:solidFill>
                <a:srgbClr val="002060"/>
              </a:solidFill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7328788" y="1786412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b="1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</a:rPr>
              <a:t>А</a:t>
            </a:r>
            <a:endParaRPr lang="ru-RU" b="1" dirty="0">
              <a:ln>
                <a:solidFill>
                  <a:srgbClr val="FF0000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7328788" y="2895865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b="1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</a:rPr>
              <a:t>А</a:t>
            </a:r>
            <a:endParaRPr lang="ru-RU" b="1" dirty="0">
              <a:ln>
                <a:solidFill>
                  <a:srgbClr val="FF0000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7328788" y="2525076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b="1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</a:rPr>
              <a:t>М</a:t>
            </a:r>
            <a:endParaRPr lang="ru-RU" b="1" dirty="0">
              <a:ln>
                <a:solidFill>
                  <a:srgbClr val="FF0000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7328788" y="2155744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b="1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</a:rPr>
              <a:t>Й</a:t>
            </a:r>
            <a:endParaRPr lang="ru-RU" b="1" dirty="0">
              <a:ln>
                <a:solidFill>
                  <a:srgbClr val="FF0000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7328788" y="3265197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b="1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</a:rPr>
              <a:t>Н</a:t>
            </a:r>
            <a:endParaRPr lang="ru-RU" b="1" dirty="0">
              <a:ln>
                <a:solidFill>
                  <a:srgbClr val="FF0000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6608708" y="3265197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b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</a:rPr>
              <a:t>Л</a:t>
            </a:r>
            <a:endParaRPr lang="ru-RU" b="1" dirty="0">
              <a:ln>
                <a:solidFill>
                  <a:srgbClr val="002060"/>
                </a:solidFill>
              </a:ln>
              <a:solidFill>
                <a:srgbClr val="002060"/>
              </a:solidFill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6968748" y="3265197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b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</a:rPr>
              <a:t>А</a:t>
            </a:r>
            <a:endParaRPr lang="ru-RU" b="1" dirty="0">
              <a:ln>
                <a:solidFill>
                  <a:srgbClr val="002060"/>
                </a:solidFill>
              </a:ln>
              <a:solidFill>
                <a:srgbClr val="002060"/>
              </a:solidFill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5888628" y="3265197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b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</a:rPr>
              <a:t>К</a:t>
            </a:r>
            <a:endParaRPr lang="ru-RU" b="1" dirty="0">
              <a:ln>
                <a:solidFill>
                  <a:srgbClr val="002060"/>
                </a:solidFill>
              </a:ln>
              <a:solidFill>
                <a:srgbClr val="002060"/>
              </a:solidFill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6248668" y="3265197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b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</a:rPr>
              <a:t>А</a:t>
            </a:r>
            <a:endParaRPr lang="ru-RU" b="1" dirty="0">
              <a:ln>
                <a:solidFill>
                  <a:srgbClr val="002060"/>
                </a:solidFill>
              </a:ln>
              <a:solidFill>
                <a:srgbClr val="002060"/>
              </a:solidFill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6608041" y="4007237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b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</a:rPr>
              <a:t>М</a:t>
            </a:r>
            <a:endParaRPr lang="ru-RU" b="1" dirty="0">
              <a:ln>
                <a:solidFill>
                  <a:srgbClr val="002060"/>
                </a:solidFill>
              </a:ln>
              <a:solidFill>
                <a:srgbClr val="002060"/>
              </a:solidFill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6608041" y="3634529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b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</a:rPr>
              <a:t>Е</a:t>
            </a:r>
            <a:endParaRPr lang="ru-RU" b="1" dirty="0">
              <a:ln>
                <a:solidFill>
                  <a:srgbClr val="002060"/>
                </a:solidFill>
              </a:ln>
              <a:solidFill>
                <a:srgbClr val="002060"/>
              </a:solidFill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6608041" y="4745901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b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</a:rPr>
              <a:t>Р</a:t>
            </a:r>
            <a:endParaRPr lang="ru-RU" b="1" dirty="0">
              <a:ln>
                <a:solidFill>
                  <a:srgbClr val="002060"/>
                </a:solidFill>
              </a:ln>
              <a:solidFill>
                <a:srgbClr val="002060"/>
              </a:solidFill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6608041" y="4376569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b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</a:rPr>
              <a:t>У</a:t>
            </a:r>
            <a:endParaRPr lang="ru-RU" b="1" dirty="0">
              <a:ln>
                <a:solidFill>
                  <a:srgbClr val="002060"/>
                </a:solidFill>
              </a:ln>
              <a:solidFill>
                <a:srgbClr val="002060"/>
              </a:solidFill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8049095" y="3998197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b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</a:rPr>
              <a:t>О</a:t>
            </a:r>
            <a:endParaRPr lang="ru-RU" b="1" dirty="0">
              <a:ln>
                <a:solidFill>
                  <a:srgbClr val="002060"/>
                </a:solidFill>
              </a:ln>
              <a:solidFill>
                <a:srgbClr val="002060"/>
              </a:solidFill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7688828" y="3998197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b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</a:rPr>
              <a:t>Г</a:t>
            </a:r>
            <a:endParaRPr lang="ru-RU" b="1" dirty="0">
              <a:ln>
                <a:solidFill>
                  <a:srgbClr val="002060"/>
                </a:solidFill>
              </a:ln>
              <a:solidFill>
                <a:srgbClr val="002060"/>
              </a:solidFill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7328788" y="3998197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b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</a:rPr>
              <a:t>Н</a:t>
            </a:r>
            <a:endParaRPr lang="ru-RU" b="1" dirty="0">
              <a:ln>
                <a:solidFill>
                  <a:srgbClr val="002060"/>
                </a:solidFill>
              </a:ln>
              <a:solidFill>
                <a:srgbClr val="002060"/>
              </a:solidFill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6968956" y="3998197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b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</a:rPr>
              <a:t>И</a:t>
            </a:r>
            <a:endParaRPr lang="ru-RU" b="1" dirty="0">
              <a:ln>
                <a:solidFill>
                  <a:srgbClr val="002060"/>
                </a:solidFill>
              </a:ln>
              <a:solidFill>
                <a:srgbClr val="002060"/>
              </a:solidFill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6248772" y="3998197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b="1" dirty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</a:rPr>
              <a:t>А</a:t>
            </a:r>
          </a:p>
        </p:txBody>
      </p:sp>
      <p:sp>
        <p:nvSpPr>
          <p:cNvPr id="57" name="TextBox 56"/>
          <p:cNvSpPr txBox="1"/>
          <p:nvPr/>
        </p:nvSpPr>
        <p:spPr>
          <a:xfrm>
            <a:off x="5528588" y="3998197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b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</a:rPr>
              <a:t>Ф</a:t>
            </a:r>
            <a:endParaRPr lang="ru-RU" b="1" dirty="0">
              <a:ln>
                <a:solidFill>
                  <a:srgbClr val="002060"/>
                </a:solidFill>
              </a:ln>
              <a:solidFill>
                <a:srgbClr val="002060"/>
              </a:solidFill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5888628" y="3998197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b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</a:rPr>
              <a:t>Л</a:t>
            </a:r>
            <a:endParaRPr lang="ru-RU" b="1" dirty="0">
              <a:ln>
                <a:solidFill>
                  <a:srgbClr val="002060"/>
                </a:solidFill>
              </a:ln>
              <a:solidFill>
                <a:srgbClr val="002060"/>
              </a:solidFill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6247334" y="2526533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b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</a:rPr>
              <a:t>Л</a:t>
            </a:r>
            <a:endParaRPr lang="ru-RU" b="1" dirty="0">
              <a:ln>
                <a:solidFill>
                  <a:srgbClr val="002060"/>
                </a:solidFill>
              </a:ln>
              <a:solidFill>
                <a:srgbClr val="002060"/>
              </a:solidFill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6247334" y="2895865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b="1" dirty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</a:rPr>
              <a:t>Л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6247334" y="1418537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b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</a:rPr>
              <a:t>О</a:t>
            </a:r>
            <a:endParaRPr lang="ru-RU" b="1" dirty="0">
              <a:ln>
                <a:solidFill>
                  <a:srgbClr val="002060"/>
                </a:solidFill>
              </a:ln>
              <a:solidFill>
                <a:srgbClr val="002060"/>
              </a:solidFill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6247334" y="1787869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b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</a:rPr>
              <a:t>Р</a:t>
            </a:r>
            <a:endParaRPr lang="ru-RU" b="1" dirty="0">
              <a:ln>
                <a:solidFill>
                  <a:srgbClr val="002060"/>
                </a:solidFill>
              </a:ln>
              <a:solidFill>
                <a:srgbClr val="002060"/>
              </a:solidFill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6247334" y="2157201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b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</a:rPr>
              <a:t>И</a:t>
            </a:r>
            <a:endParaRPr lang="ru-RU" b="1" dirty="0">
              <a:ln>
                <a:solidFill>
                  <a:srgbClr val="002060"/>
                </a:solidFill>
              </a:ln>
              <a:solidFill>
                <a:srgbClr val="002060"/>
              </a:solidFill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6247334" y="1049205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b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</a:rPr>
              <a:t>Г</a:t>
            </a:r>
            <a:endParaRPr lang="ru-RU" b="1" dirty="0">
              <a:ln>
                <a:solidFill>
                  <a:srgbClr val="002060"/>
                </a:solidFill>
              </a:ln>
              <a:solidFill>
                <a:srgbClr val="002060"/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6608026" y="2528787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b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</a:rPr>
              <a:t>Ь</a:t>
            </a:r>
            <a:endParaRPr lang="ru-RU" b="1" dirty="0">
              <a:ln>
                <a:solidFill>
                  <a:srgbClr val="002060"/>
                </a:solidFill>
              </a:ln>
              <a:solidFill>
                <a:srgbClr val="002060"/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5168548" y="2528787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b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</a:rPr>
              <a:t>У</a:t>
            </a:r>
            <a:endParaRPr lang="ru-RU" b="1" dirty="0">
              <a:ln>
                <a:solidFill>
                  <a:srgbClr val="002060"/>
                </a:solidFill>
              </a:ln>
              <a:solidFill>
                <a:srgbClr val="002060"/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4808508" y="2528787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b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</a:rPr>
              <a:t>Х</a:t>
            </a:r>
            <a:endParaRPr lang="ru-RU" b="1" dirty="0">
              <a:ln>
                <a:solidFill>
                  <a:srgbClr val="002060"/>
                </a:solidFill>
              </a:ln>
              <a:solidFill>
                <a:srgbClr val="002060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5528588" y="2528787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b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</a:rPr>
              <a:t>Х</a:t>
            </a:r>
            <a:endParaRPr lang="ru-RU" b="1" dirty="0">
              <a:ln>
                <a:solidFill>
                  <a:srgbClr val="002060"/>
                </a:solidFill>
              </a:ln>
              <a:solidFill>
                <a:srgbClr val="002060"/>
              </a:solidFill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5888732" y="2528787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b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</a:rPr>
              <a:t>О</a:t>
            </a:r>
            <a:endParaRPr lang="ru-RU" b="1" dirty="0">
              <a:ln>
                <a:solidFill>
                  <a:srgbClr val="002060"/>
                </a:solidFill>
              </a:ln>
              <a:solidFill>
                <a:srgbClr val="002060"/>
              </a:solidFill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4090230" y="2528787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b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</a:rPr>
              <a:t>В</a:t>
            </a:r>
            <a:endParaRPr lang="ru-RU" b="1" dirty="0">
              <a:ln>
                <a:solidFill>
                  <a:srgbClr val="002060"/>
                </a:solidFill>
              </a:ln>
              <a:solidFill>
                <a:srgbClr val="002060"/>
              </a:solidFill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4450270" y="2528787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b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</a:rPr>
              <a:t>Ы</a:t>
            </a:r>
            <a:endParaRPr lang="ru-RU" b="1" dirty="0">
              <a:ln>
                <a:solidFill>
                  <a:srgbClr val="002060"/>
                </a:solidFill>
              </a:ln>
              <a:solidFill>
                <a:srgbClr val="002060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4090230" y="2895865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b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</a:rPr>
              <a:t>А</a:t>
            </a:r>
            <a:endParaRPr lang="ru-RU" b="1" dirty="0">
              <a:ln>
                <a:solidFill>
                  <a:srgbClr val="002060"/>
                </a:solidFill>
              </a:ln>
              <a:solidFill>
                <a:srgbClr val="002060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4090230" y="2159455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b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</a:rPr>
              <a:t>Р</a:t>
            </a:r>
            <a:endParaRPr lang="ru-RU" b="1" dirty="0">
              <a:ln>
                <a:solidFill>
                  <a:srgbClr val="002060"/>
                </a:solidFill>
              </a:ln>
              <a:solidFill>
                <a:srgbClr val="002060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4090230" y="3267451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b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</a:rPr>
              <a:t>Л</a:t>
            </a:r>
            <a:endParaRPr lang="ru-RU" b="1" dirty="0">
              <a:ln>
                <a:solidFill>
                  <a:srgbClr val="002060"/>
                </a:solidFill>
              </a:ln>
              <a:solidFill>
                <a:srgbClr val="002060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4090230" y="1418537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b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</a:rPr>
              <a:t>Н</a:t>
            </a:r>
            <a:endParaRPr lang="ru-RU" b="1" dirty="0">
              <a:ln>
                <a:solidFill>
                  <a:srgbClr val="002060"/>
                </a:solidFill>
              </a:ln>
              <a:solidFill>
                <a:srgbClr val="002060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4090230" y="1786412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b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</a:rPr>
              <a:t>А</a:t>
            </a:r>
            <a:endParaRPr lang="ru-RU" b="1" dirty="0">
              <a:ln>
                <a:solidFill>
                  <a:srgbClr val="002060"/>
                </a:solidFill>
              </a:ln>
              <a:solidFill>
                <a:srgbClr val="002060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5168444" y="2898119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b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</a:rPr>
              <a:t>Л</a:t>
            </a:r>
            <a:endParaRPr lang="ru-RU" b="1" dirty="0">
              <a:ln>
                <a:solidFill>
                  <a:srgbClr val="002060"/>
                </a:solidFill>
              </a:ln>
              <a:solidFill>
                <a:srgbClr val="002060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5168444" y="1785342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b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</a:rPr>
              <a:t>А</a:t>
            </a:r>
            <a:endParaRPr lang="ru-RU" b="1" dirty="0">
              <a:ln>
                <a:solidFill>
                  <a:srgbClr val="002060"/>
                </a:solidFill>
              </a:ln>
              <a:solidFill>
                <a:srgbClr val="002060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5168444" y="2159455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b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</a:rPr>
              <a:t>Н</a:t>
            </a:r>
            <a:endParaRPr lang="ru-RU" b="1" dirty="0">
              <a:ln>
                <a:solidFill>
                  <a:srgbClr val="002060"/>
                </a:solidFill>
              </a:ln>
              <a:solidFill>
                <a:srgbClr val="002060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5168444" y="1408370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b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</a:rPr>
              <a:t>М</a:t>
            </a:r>
            <a:endParaRPr lang="ru-RU" b="1" dirty="0">
              <a:ln>
                <a:solidFill>
                  <a:srgbClr val="002060"/>
                </a:solidFill>
              </a:ln>
              <a:solidFill>
                <a:srgbClr val="002060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450270" y="1787869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b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</a:rPr>
              <a:t>Й</a:t>
            </a:r>
            <a:endParaRPr lang="ru-RU" b="1" dirty="0">
              <a:ln>
                <a:solidFill>
                  <a:srgbClr val="002060"/>
                </a:solidFill>
              </a:ln>
              <a:solidFill>
                <a:srgbClr val="002060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4810310" y="1787869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b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</a:rPr>
              <a:t>Б</a:t>
            </a:r>
            <a:endParaRPr lang="ru-RU" b="1" dirty="0">
              <a:ln>
                <a:solidFill>
                  <a:srgbClr val="002060"/>
                </a:solidFill>
              </a:ln>
              <a:solidFill>
                <a:srgbClr val="002060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3717695" y="1787869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b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</a:rPr>
              <a:t>Б</a:t>
            </a:r>
            <a:endParaRPr lang="ru-RU" b="1" dirty="0">
              <a:ln>
                <a:solidFill>
                  <a:srgbClr val="002060"/>
                </a:solidFill>
              </a:ln>
              <a:solidFill>
                <a:srgbClr val="002060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5528484" y="1787869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b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</a:rPr>
              <a:t>К</a:t>
            </a:r>
            <a:endParaRPr lang="ru-RU" b="1" dirty="0">
              <a:ln>
                <a:solidFill>
                  <a:srgbClr val="002060"/>
                </a:solidFill>
              </a:ln>
              <a:solidFill>
                <a:srgbClr val="00206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717695" y="2528787"/>
            <a:ext cx="360040" cy="369332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r>
              <a:rPr lang="ru-RU" b="1" dirty="0" smtClean="0">
                <a:ln>
                  <a:solidFill>
                    <a:srgbClr val="00B050"/>
                  </a:solidFill>
                </a:ln>
                <a:solidFill>
                  <a:srgbClr val="00B050"/>
                </a:solidFill>
              </a:rPr>
              <a:t>3</a:t>
            </a:r>
            <a:endParaRPr lang="ru-RU" b="1" dirty="0">
              <a:ln>
                <a:solidFill>
                  <a:srgbClr val="00B050"/>
                </a:solidFill>
              </a:ln>
              <a:solidFill>
                <a:srgbClr val="00B05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357655" y="1785342"/>
            <a:ext cx="360040" cy="369332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r>
              <a:rPr lang="ru-RU" b="1" dirty="0" smtClean="0">
                <a:ln>
                  <a:solidFill>
                    <a:srgbClr val="00B050"/>
                  </a:solidFill>
                </a:ln>
                <a:solidFill>
                  <a:srgbClr val="00B050"/>
                </a:solidFill>
              </a:rPr>
              <a:t>2</a:t>
            </a:r>
            <a:endParaRPr lang="ru-RU" b="1" dirty="0">
              <a:ln>
                <a:solidFill>
                  <a:srgbClr val="00B050"/>
                </a:solidFill>
              </a:ln>
              <a:solidFill>
                <a:srgbClr val="00B05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095780" y="1039038"/>
            <a:ext cx="360040" cy="369332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r>
              <a:rPr lang="ru-RU" b="1" dirty="0" smtClean="0">
                <a:ln>
                  <a:solidFill>
                    <a:srgbClr val="00B050"/>
                  </a:solidFill>
                </a:ln>
                <a:solidFill>
                  <a:srgbClr val="00B050"/>
                </a:solidFill>
              </a:rPr>
              <a:t>1</a:t>
            </a:r>
            <a:endParaRPr lang="ru-RU" b="1" dirty="0">
              <a:ln>
                <a:solidFill>
                  <a:srgbClr val="00B050"/>
                </a:solidFill>
              </a:ln>
              <a:solidFill>
                <a:srgbClr val="00B05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542886" y="3265197"/>
            <a:ext cx="360040" cy="369332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r>
              <a:rPr lang="ru-RU" b="1" dirty="0" smtClean="0">
                <a:ln>
                  <a:solidFill>
                    <a:srgbClr val="00B050"/>
                  </a:solidFill>
                </a:ln>
                <a:solidFill>
                  <a:srgbClr val="00B050"/>
                </a:solidFill>
              </a:rPr>
              <a:t>6</a:t>
            </a:r>
            <a:endParaRPr lang="ru-RU" b="1" dirty="0">
              <a:ln>
                <a:solidFill>
                  <a:srgbClr val="00B050"/>
                </a:solidFill>
              </a:ln>
              <a:solidFill>
                <a:srgbClr val="00B05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247334" y="672054"/>
            <a:ext cx="360040" cy="369332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r>
              <a:rPr lang="ru-RU" b="1" dirty="0" smtClean="0">
                <a:ln>
                  <a:solidFill>
                    <a:srgbClr val="00B050"/>
                  </a:solidFill>
                </a:ln>
                <a:solidFill>
                  <a:srgbClr val="00B050"/>
                </a:solidFill>
              </a:rPr>
              <a:t>5</a:t>
            </a:r>
            <a:endParaRPr lang="ru-RU" b="1" dirty="0">
              <a:ln>
                <a:solidFill>
                  <a:srgbClr val="00B050"/>
                </a:solidFill>
              </a:ln>
              <a:solidFill>
                <a:srgbClr val="00B05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168444" y="1039038"/>
            <a:ext cx="360040" cy="369332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r>
              <a:rPr lang="ru-RU" b="1" dirty="0" smtClean="0">
                <a:ln>
                  <a:solidFill>
                    <a:srgbClr val="00B050"/>
                  </a:solidFill>
                </a:ln>
                <a:solidFill>
                  <a:srgbClr val="00B050"/>
                </a:solidFill>
              </a:rPr>
              <a:t>4</a:t>
            </a:r>
            <a:endParaRPr lang="ru-RU" b="1" dirty="0">
              <a:ln>
                <a:solidFill>
                  <a:srgbClr val="00B050"/>
                </a:solidFill>
              </a:ln>
              <a:solidFill>
                <a:srgbClr val="00B05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328788" y="1039038"/>
            <a:ext cx="360040" cy="369332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r>
              <a:rPr lang="ru-RU" b="1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</a:rPr>
              <a:t>9</a:t>
            </a:r>
            <a:endParaRPr lang="ru-RU" b="1" dirty="0">
              <a:ln>
                <a:solidFill>
                  <a:srgbClr val="FF0000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161473" y="3998197"/>
            <a:ext cx="360040" cy="369332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r>
              <a:rPr lang="ru-RU" b="1" dirty="0" smtClean="0">
                <a:ln>
                  <a:solidFill>
                    <a:srgbClr val="00B050"/>
                  </a:solidFill>
                </a:ln>
                <a:solidFill>
                  <a:srgbClr val="00B050"/>
                </a:solidFill>
              </a:rPr>
              <a:t>8</a:t>
            </a:r>
            <a:endParaRPr lang="ru-RU" b="1" dirty="0">
              <a:ln>
                <a:solidFill>
                  <a:srgbClr val="00B050"/>
                </a:solidFill>
              </a:ln>
              <a:solidFill>
                <a:srgbClr val="00B05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608916" y="2895865"/>
            <a:ext cx="360040" cy="369332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r>
              <a:rPr lang="ru-RU" b="1" dirty="0" smtClean="0">
                <a:ln>
                  <a:solidFill>
                    <a:srgbClr val="00B050"/>
                  </a:solidFill>
                </a:ln>
                <a:solidFill>
                  <a:srgbClr val="00B050"/>
                </a:solidFill>
              </a:rPr>
              <a:t>7</a:t>
            </a:r>
            <a:endParaRPr lang="ru-RU" b="1" dirty="0">
              <a:ln>
                <a:solidFill>
                  <a:srgbClr val="00B050"/>
                </a:solidFill>
              </a:ln>
              <a:solidFill>
                <a:srgbClr val="00B05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585052" y="1411024"/>
            <a:ext cx="463265" cy="369332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r>
              <a:rPr lang="ru-RU" b="1" dirty="0" smtClean="0">
                <a:ln>
                  <a:solidFill>
                    <a:srgbClr val="00B050"/>
                  </a:solidFill>
                </a:ln>
                <a:solidFill>
                  <a:srgbClr val="00B050"/>
                </a:solidFill>
              </a:rPr>
              <a:t>10</a:t>
            </a:r>
            <a:endParaRPr lang="ru-RU" b="1" dirty="0">
              <a:ln>
                <a:solidFill>
                  <a:srgbClr val="00B050"/>
                </a:solidFill>
              </a:ln>
              <a:solidFill>
                <a:srgbClr val="00B050"/>
              </a:solidFill>
            </a:endParaRPr>
          </a:p>
        </p:txBody>
      </p:sp>
      <p:sp>
        <p:nvSpPr>
          <p:cNvPr id="145" name="TextBox 144"/>
          <p:cNvSpPr txBox="1"/>
          <p:nvPr/>
        </p:nvSpPr>
        <p:spPr>
          <a:xfrm>
            <a:off x="404604" y="392707"/>
            <a:ext cx="217426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</a:rPr>
              <a:t>9. </a:t>
            </a:r>
            <a:r>
              <a:rPr lang="ru-RU" sz="2400" b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</a:rPr>
              <a:t>Аллигатор, крокодил.</a:t>
            </a:r>
            <a:endParaRPr lang="ru-RU" sz="2400" b="1" dirty="0">
              <a:ln>
                <a:solidFill>
                  <a:srgbClr val="002060"/>
                </a:solidFill>
              </a:ln>
              <a:solidFill>
                <a:srgbClr val="002060"/>
              </a:solidFill>
            </a:endParaRPr>
          </a:p>
        </p:txBody>
      </p:sp>
      <p:pic>
        <p:nvPicPr>
          <p:cNvPr id="10242" name="Picture 2" descr="http://s53.radikal.ru/i139/1005/ca/995d7d65e6ac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012" y="2209639"/>
            <a:ext cx="2743381" cy="291701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8" name="TextBox 39"/>
          <p:cNvSpPr txBox="1">
            <a:spLocks noChangeArrowheads="1"/>
          </p:cNvSpPr>
          <p:nvPr/>
        </p:nvSpPr>
        <p:spPr bwMode="auto">
          <a:xfrm>
            <a:off x="76569" y="5247791"/>
            <a:ext cx="460800" cy="461665"/>
          </a:xfrm>
          <a:prstGeom prst="rect">
            <a:avLst/>
          </a:prstGeom>
          <a:ln>
            <a:headEnd/>
            <a:tailEnd/>
          </a:ln>
          <a:extLst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ru-RU" sz="2400" b="1" dirty="0"/>
              <a:t>А</a:t>
            </a:r>
          </a:p>
        </p:txBody>
      </p:sp>
      <p:sp>
        <p:nvSpPr>
          <p:cNvPr id="149" name="TextBox 40"/>
          <p:cNvSpPr txBox="1">
            <a:spLocks noChangeArrowheads="1"/>
          </p:cNvSpPr>
          <p:nvPr/>
        </p:nvSpPr>
        <p:spPr bwMode="auto">
          <a:xfrm>
            <a:off x="616733" y="5247791"/>
            <a:ext cx="460800" cy="461665"/>
          </a:xfrm>
          <a:prstGeom prst="rect">
            <a:avLst/>
          </a:prstGeom>
          <a:ln>
            <a:headEnd/>
            <a:tailEnd/>
          </a:ln>
          <a:extLst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ru-RU" sz="2400" b="1" dirty="0"/>
              <a:t>Б</a:t>
            </a:r>
          </a:p>
        </p:txBody>
      </p:sp>
      <p:sp>
        <p:nvSpPr>
          <p:cNvPr id="150" name="TextBox 41"/>
          <p:cNvSpPr txBox="1">
            <a:spLocks noChangeArrowheads="1"/>
          </p:cNvSpPr>
          <p:nvPr/>
        </p:nvSpPr>
        <p:spPr bwMode="auto">
          <a:xfrm>
            <a:off x="1156896" y="5247791"/>
            <a:ext cx="460801" cy="461665"/>
          </a:xfrm>
          <a:prstGeom prst="rect">
            <a:avLst/>
          </a:prstGeom>
          <a:ln>
            <a:headEnd/>
            <a:tailEnd/>
          </a:ln>
          <a:extLst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ru-RU" sz="2400" b="1" dirty="0"/>
              <a:t>В</a:t>
            </a:r>
          </a:p>
        </p:txBody>
      </p:sp>
      <p:sp>
        <p:nvSpPr>
          <p:cNvPr id="151" name="TextBox 42"/>
          <p:cNvSpPr txBox="1">
            <a:spLocks noChangeArrowheads="1"/>
          </p:cNvSpPr>
          <p:nvPr/>
        </p:nvSpPr>
        <p:spPr bwMode="auto">
          <a:xfrm>
            <a:off x="1697060" y="5247791"/>
            <a:ext cx="460801" cy="461665"/>
          </a:xfrm>
          <a:prstGeom prst="rect">
            <a:avLst/>
          </a:prstGeom>
          <a:ln>
            <a:headEnd/>
            <a:tailEnd/>
          </a:ln>
          <a:extLst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ru-RU" sz="2400" b="1" dirty="0"/>
              <a:t>Г</a:t>
            </a:r>
          </a:p>
        </p:txBody>
      </p:sp>
      <p:sp>
        <p:nvSpPr>
          <p:cNvPr id="152" name="TextBox 43"/>
          <p:cNvSpPr txBox="1">
            <a:spLocks noChangeArrowheads="1"/>
          </p:cNvSpPr>
          <p:nvPr/>
        </p:nvSpPr>
        <p:spPr bwMode="auto">
          <a:xfrm>
            <a:off x="2237224" y="5247791"/>
            <a:ext cx="460801" cy="461665"/>
          </a:xfrm>
          <a:prstGeom prst="rect">
            <a:avLst/>
          </a:prstGeom>
          <a:ln>
            <a:headEnd/>
            <a:tailEnd/>
          </a:ln>
          <a:extLst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ru-RU" sz="2400" b="1" dirty="0"/>
              <a:t>Д</a:t>
            </a:r>
          </a:p>
        </p:txBody>
      </p:sp>
      <p:sp>
        <p:nvSpPr>
          <p:cNvPr id="153" name="TextBox 44"/>
          <p:cNvSpPr txBox="1">
            <a:spLocks noChangeArrowheads="1"/>
          </p:cNvSpPr>
          <p:nvPr/>
        </p:nvSpPr>
        <p:spPr bwMode="auto">
          <a:xfrm>
            <a:off x="2777388" y="5247791"/>
            <a:ext cx="460801" cy="461665"/>
          </a:xfrm>
          <a:prstGeom prst="rect">
            <a:avLst/>
          </a:prstGeom>
          <a:ln>
            <a:headEnd/>
            <a:tailEnd/>
          </a:ln>
          <a:extLst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ru-RU" sz="2400" b="1" dirty="0"/>
              <a:t>Е</a:t>
            </a:r>
          </a:p>
        </p:txBody>
      </p:sp>
      <p:sp>
        <p:nvSpPr>
          <p:cNvPr id="154" name="TextBox 45"/>
          <p:cNvSpPr txBox="1">
            <a:spLocks noChangeArrowheads="1"/>
          </p:cNvSpPr>
          <p:nvPr/>
        </p:nvSpPr>
        <p:spPr bwMode="auto">
          <a:xfrm>
            <a:off x="3317552" y="5247791"/>
            <a:ext cx="460801" cy="461665"/>
          </a:xfrm>
          <a:prstGeom prst="rect">
            <a:avLst/>
          </a:prstGeom>
          <a:ln>
            <a:headEnd/>
            <a:tailEnd/>
          </a:ln>
          <a:extLst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ru-RU" sz="2400" b="1" dirty="0"/>
              <a:t>Ё</a:t>
            </a:r>
          </a:p>
        </p:txBody>
      </p:sp>
      <p:sp>
        <p:nvSpPr>
          <p:cNvPr id="155" name="TextBox 46"/>
          <p:cNvSpPr txBox="1">
            <a:spLocks noChangeArrowheads="1"/>
          </p:cNvSpPr>
          <p:nvPr/>
        </p:nvSpPr>
        <p:spPr bwMode="auto">
          <a:xfrm>
            <a:off x="3857716" y="5247791"/>
            <a:ext cx="460800" cy="461665"/>
          </a:xfrm>
          <a:prstGeom prst="rect">
            <a:avLst/>
          </a:prstGeom>
          <a:ln>
            <a:headEnd/>
            <a:tailEnd/>
          </a:ln>
          <a:extLst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ru-RU" sz="2400" b="1" dirty="0"/>
              <a:t>Ж</a:t>
            </a:r>
          </a:p>
        </p:txBody>
      </p:sp>
      <p:sp>
        <p:nvSpPr>
          <p:cNvPr id="156" name="TextBox 47"/>
          <p:cNvSpPr txBox="1">
            <a:spLocks noChangeArrowheads="1"/>
          </p:cNvSpPr>
          <p:nvPr/>
        </p:nvSpPr>
        <p:spPr bwMode="auto">
          <a:xfrm>
            <a:off x="4397881" y="5247791"/>
            <a:ext cx="460799" cy="461665"/>
          </a:xfrm>
          <a:prstGeom prst="rect">
            <a:avLst/>
          </a:prstGeom>
          <a:ln>
            <a:headEnd/>
            <a:tailEnd/>
          </a:ln>
          <a:extLst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ru-RU" sz="2400" b="1" dirty="0"/>
              <a:t>З</a:t>
            </a:r>
          </a:p>
        </p:txBody>
      </p:sp>
      <p:sp>
        <p:nvSpPr>
          <p:cNvPr id="157" name="TextBox 48"/>
          <p:cNvSpPr txBox="1">
            <a:spLocks noChangeArrowheads="1"/>
          </p:cNvSpPr>
          <p:nvPr/>
        </p:nvSpPr>
        <p:spPr bwMode="auto">
          <a:xfrm>
            <a:off x="4938045" y="5247791"/>
            <a:ext cx="460799" cy="461665"/>
          </a:xfrm>
          <a:prstGeom prst="rect">
            <a:avLst/>
          </a:prstGeom>
          <a:ln>
            <a:headEnd/>
            <a:tailEnd/>
          </a:ln>
          <a:extLst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ru-RU" sz="2400" b="1" dirty="0"/>
              <a:t>И</a:t>
            </a:r>
          </a:p>
        </p:txBody>
      </p:sp>
      <p:sp>
        <p:nvSpPr>
          <p:cNvPr id="158" name="TextBox 49"/>
          <p:cNvSpPr txBox="1">
            <a:spLocks noChangeArrowheads="1"/>
          </p:cNvSpPr>
          <p:nvPr/>
        </p:nvSpPr>
        <p:spPr bwMode="auto">
          <a:xfrm>
            <a:off x="5478209" y="5247791"/>
            <a:ext cx="460799" cy="461665"/>
          </a:xfrm>
          <a:prstGeom prst="rect">
            <a:avLst/>
          </a:prstGeom>
          <a:ln>
            <a:headEnd/>
            <a:tailEnd/>
          </a:ln>
          <a:extLst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ru-RU" sz="2400" b="1" dirty="0"/>
              <a:t>Й</a:t>
            </a:r>
          </a:p>
        </p:txBody>
      </p:sp>
      <p:sp>
        <p:nvSpPr>
          <p:cNvPr id="159" name="TextBox 50"/>
          <p:cNvSpPr txBox="1">
            <a:spLocks noChangeArrowheads="1"/>
          </p:cNvSpPr>
          <p:nvPr/>
        </p:nvSpPr>
        <p:spPr bwMode="auto">
          <a:xfrm>
            <a:off x="6018369" y="5247791"/>
            <a:ext cx="460799" cy="461665"/>
          </a:xfrm>
          <a:prstGeom prst="rect">
            <a:avLst/>
          </a:prstGeom>
          <a:ln>
            <a:headEnd/>
            <a:tailEnd/>
          </a:ln>
          <a:extLst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ru-RU" sz="2400" b="1" dirty="0"/>
              <a:t>К</a:t>
            </a:r>
          </a:p>
        </p:txBody>
      </p:sp>
      <p:sp>
        <p:nvSpPr>
          <p:cNvPr id="160" name="TextBox 51"/>
          <p:cNvSpPr txBox="1">
            <a:spLocks noChangeArrowheads="1"/>
          </p:cNvSpPr>
          <p:nvPr/>
        </p:nvSpPr>
        <p:spPr bwMode="auto">
          <a:xfrm>
            <a:off x="306969" y="5775672"/>
            <a:ext cx="460799" cy="461665"/>
          </a:xfrm>
          <a:prstGeom prst="rect">
            <a:avLst/>
          </a:prstGeom>
          <a:ln>
            <a:headEnd/>
            <a:tailEnd/>
          </a:ln>
          <a:extLst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ru-RU" sz="2400" b="1" dirty="0"/>
              <a:t>Л</a:t>
            </a:r>
          </a:p>
        </p:txBody>
      </p:sp>
      <p:sp>
        <p:nvSpPr>
          <p:cNvPr id="161" name="TextBox 52"/>
          <p:cNvSpPr txBox="1">
            <a:spLocks noChangeArrowheads="1"/>
          </p:cNvSpPr>
          <p:nvPr/>
        </p:nvSpPr>
        <p:spPr bwMode="auto">
          <a:xfrm>
            <a:off x="858741" y="5775672"/>
            <a:ext cx="460801" cy="461665"/>
          </a:xfrm>
          <a:prstGeom prst="rect">
            <a:avLst/>
          </a:prstGeom>
          <a:ln>
            <a:headEnd/>
            <a:tailEnd/>
          </a:ln>
          <a:extLst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ru-RU" sz="2400" b="1" dirty="0"/>
              <a:t>М</a:t>
            </a:r>
          </a:p>
        </p:txBody>
      </p:sp>
      <p:sp>
        <p:nvSpPr>
          <p:cNvPr id="162" name="TextBox 53"/>
          <p:cNvSpPr txBox="1">
            <a:spLocks noChangeArrowheads="1"/>
          </p:cNvSpPr>
          <p:nvPr/>
        </p:nvSpPr>
        <p:spPr bwMode="auto">
          <a:xfrm>
            <a:off x="1410514" y="5775672"/>
            <a:ext cx="460800" cy="461665"/>
          </a:xfrm>
          <a:prstGeom prst="rect">
            <a:avLst/>
          </a:prstGeom>
          <a:ln>
            <a:headEnd/>
            <a:tailEnd/>
          </a:ln>
          <a:extLst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ru-RU" sz="2400" b="1" dirty="0"/>
              <a:t>Н</a:t>
            </a:r>
          </a:p>
        </p:txBody>
      </p:sp>
      <p:sp>
        <p:nvSpPr>
          <p:cNvPr id="163" name="TextBox 54"/>
          <p:cNvSpPr txBox="1">
            <a:spLocks noChangeArrowheads="1"/>
          </p:cNvSpPr>
          <p:nvPr/>
        </p:nvSpPr>
        <p:spPr bwMode="auto">
          <a:xfrm>
            <a:off x="1962287" y="5775672"/>
            <a:ext cx="460799" cy="461665"/>
          </a:xfrm>
          <a:prstGeom prst="rect">
            <a:avLst/>
          </a:prstGeom>
          <a:ln>
            <a:headEnd/>
            <a:tailEnd/>
          </a:ln>
          <a:extLst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ru-RU" sz="2400" b="1" dirty="0"/>
              <a:t>О</a:t>
            </a:r>
          </a:p>
        </p:txBody>
      </p:sp>
      <p:sp>
        <p:nvSpPr>
          <p:cNvPr id="164" name="TextBox 55"/>
          <p:cNvSpPr txBox="1">
            <a:spLocks noChangeArrowheads="1"/>
          </p:cNvSpPr>
          <p:nvPr/>
        </p:nvSpPr>
        <p:spPr bwMode="auto">
          <a:xfrm>
            <a:off x="2514060" y="5775672"/>
            <a:ext cx="460800" cy="461665"/>
          </a:xfrm>
          <a:prstGeom prst="rect">
            <a:avLst/>
          </a:prstGeom>
          <a:ln>
            <a:headEnd/>
            <a:tailEnd/>
          </a:ln>
          <a:extLst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ru-RU" sz="2400" b="1" dirty="0"/>
              <a:t>П</a:t>
            </a:r>
          </a:p>
        </p:txBody>
      </p:sp>
      <p:sp>
        <p:nvSpPr>
          <p:cNvPr id="165" name="TextBox 56"/>
          <p:cNvSpPr txBox="1">
            <a:spLocks noChangeArrowheads="1"/>
          </p:cNvSpPr>
          <p:nvPr/>
        </p:nvSpPr>
        <p:spPr bwMode="auto">
          <a:xfrm>
            <a:off x="3065832" y="5775672"/>
            <a:ext cx="460801" cy="461665"/>
          </a:xfrm>
          <a:prstGeom prst="rect">
            <a:avLst/>
          </a:prstGeom>
          <a:ln>
            <a:headEnd/>
            <a:tailEnd/>
          </a:ln>
          <a:extLst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ru-RU" sz="2400" b="1" dirty="0"/>
              <a:t>Р</a:t>
            </a:r>
          </a:p>
        </p:txBody>
      </p:sp>
      <p:sp>
        <p:nvSpPr>
          <p:cNvPr id="166" name="TextBox 57"/>
          <p:cNvSpPr txBox="1">
            <a:spLocks noChangeArrowheads="1"/>
          </p:cNvSpPr>
          <p:nvPr/>
        </p:nvSpPr>
        <p:spPr bwMode="auto">
          <a:xfrm>
            <a:off x="3617604" y="5775672"/>
            <a:ext cx="460801" cy="461665"/>
          </a:xfrm>
          <a:prstGeom prst="rect">
            <a:avLst/>
          </a:prstGeom>
          <a:ln>
            <a:headEnd/>
            <a:tailEnd/>
          </a:ln>
          <a:extLst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ru-RU" sz="2400" b="1" dirty="0"/>
              <a:t>С</a:t>
            </a:r>
          </a:p>
        </p:txBody>
      </p:sp>
      <p:sp>
        <p:nvSpPr>
          <p:cNvPr id="167" name="TextBox 58"/>
          <p:cNvSpPr txBox="1">
            <a:spLocks noChangeArrowheads="1"/>
          </p:cNvSpPr>
          <p:nvPr/>
        </p:nvSpPr>
        <p:spPr bwMode="auto">
          <a:xfrm>
            <a:off x="4169377" y="5775672"/>
            <a:ext cx="460799" cy="461665"/>
          </a:xfrm>
          <a:prstGeom prst="rect">
            <a:avLst/>
          </a:prstGeom>
          <a:ln>
            <a:headEnd/>
            <a:tailEnd/>
          </a:ln>
          <a:extLst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ru-RU" sz="2400" b="1" dirty="0"/>
              <a:t>Т</a:t>
            </a:r>
          </a:p>
        </p:txBody>
      </p:sp>
      <p:sp>
        <p:nvSpPr>
          <p:cNvPr id="168" name="TextBox 59"/>
          <p:cNvSpPr txBox="1">
            <a:spLocks noChangeArrowheads="1"/>
          </p:cNvSpPr>
          <p:nvPr/>
        </p:nvSpPr>
        <p:spPr bwMode="auto">
          <a:xfrm>
            <a:off x="4721149" y="5775672"/>
            <a:ext cx="460799" cy="461665"/>
          </a:xfrm>
          <a:prstGeom prst="rect">
            <a:avLst/>
          </a:prstGeom>
          <a:ln>
            <a:headEnd/>
            <a:tailEnd/>
          </a:ln>
          <a:extLst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ru-RU" sz="2400" b="1" dirty="0"/>
              <a:t>У</a:t>
            </a:r>
          </a:p>
        </p:txBody>
      </p:sp>
      <p:sp>
        <p:nvSpPr>
          <p:cNvPr id="169" name="TextBox 60"/>
          <p:cNvSpPr txBox="1">
            <a:spLocks noChangeArrowheads="1"/>
          </p:cNvSpPr>
          <p:nvPr/>
        </p:nvSpPr>
        <p:spPr bwMode="auto">
          <a:xfrm>
            <a:off x="5272920" y="5775672"/>
            <a:ext cx="460801" cy="461665"/>
          </a:xfrm>
          <a:prstGeom prst="rect">
            <a:avLst/>
          </a:prstGeom>
          <a:ln>
            <a:headEnd/>
            <a:tailEnd/>
          </a:ln>
          <a:extLst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ru-RU" sz="2400" b="1" dirty="0"/>
              <a:t>Ф</a:t>
            </a:r>
          </a:p>
        </p:txBody>
      </p:sp>
      <p:sp>
        <p:nvSpPr>
          <p:cNvPr id="170" name="TextBox 61"/>
          <p:cNvSpPr txBox="1">
            <a:spLocks noChangeArrowheads="1"/>
          </p:cNvSpPr>
          <p:nvPr/>
        </p:nvSpPr>
        <p:spPr bwMode="auto">
          <a:xfrm>
            <a:off x="5824693" y="5775672"/>
            <a:ext cx="460801" cy="461665"/>
          </a:xfrm>
          <a:prstGeom prst="rect">
            <a:avLst/>
          </a:prstGeom>
          <a:ln>
            <a:headEnd/>
            <a:tailEnd/>
          </a:ln>
          <a:extLst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ru-RU" sz="2400" b="1" dirty="0"/>
              <a:t>Х</a:t>
            </a:r>
          </a:p>
        </p:txBody>
      </p:sp>
      <p:sp>
        <p:nvSpPr>
          <p:cNvPr id="171" name="TextBox 62"/>
          <p:cNvSpPr txBox="1">
            <a:spLocks noChangeArrowheads="1"/>
          </p:cNvSpPr>
          <p:nvPr/>
        </p:nvSpPr>
        <p:spPr bwMode="auto">
          <a:xfrm>
            <a:off x="512453" y="6283235"/>
            <a:ext cx="460799" cy="461665"/>
          </a:xfrm>
          <a:prstGeom prst="rect">
            <a:avLst/>
          </a:prstGeom>
          <a:ln>
            <a:headEnd/>
            <a:tailEnd/>
          </a:ln>
          <a:extLst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ru-RU" sz="2400" b="1" dirty="0"/>
              <a:t>Ц</a:t>
            </a:r>
          </a:p>
        </p:txBody>
      </p:sp>
      <p:sp>
        <p:nvSpPr>
          <p:cNvPr id="172" name="TextBox 63"/>
          <p:cNvSpPr txBox="1">
            <a:spLocks noChangeArrowheads="1"/>
          </p:cNvSpPr>
          <p:nvPr/>
        </p:nvSpPr>
        <p:spPr bwMode="auto">
          <a:xfrm>
            <a:off x="1083950" y="6283235"/>
            <a:ext cx="460801" cy="461665"/>
          </a:xfrm>
          <a:prstGeom prst="rect">
            <a:avLst/>
          </a:prstGeom>
          <a:ln>
            <a:headEnd/>
            <a:tailEnd/>
          </a:ln>
          <a:extLst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ru-RU" sz="2400" b="1" dirty="0"/>
              <a:t>Ч</a:t>
            </a:r>
          </a:p>
        </p:txBody>
      </p:sp>
      <p:sp>
        <p:nvSpPr>
          <p:cNvPr id="173" name="TextBox 64"/>
          <p:cNvSpPr txBox="1">
            <a:spLocks noChangeArrowheads="1"/>
          </p:cNvSpPr>
          <p:nvPr/>
        </p:nvSpPr>
        <p:spPr bwMode="auto">
          <a:xfrm>
            <a:off x="1655449" y="6283235"/>
            <a:ext cx="460799" cy="461665"/>
          </a:xfrm>
          <a:prstGeom prst="rect">
            <a:avLst/>
          </a:prstGeom>
          <a:ln>
            <a:headEnd/>
            <a:tailEnd/>
          </a:ln>
          <a:extLst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ru-RU" sz="2400" b="1" dirty="0"/>
              <a:t>Ш</a:t>
            </a:r>
          </a:p>
        </p:txBody>
      </p:sp>
      <p:sp>
        <p:nvSpPr>
          <p:cNvPr id="174" name="TextBox 65"/>
          <p:cNvSpPr txBox="1">
            <a:spLocks noChangeArrowheads="1"/>
          </p:cNvSpPr>
          <p:nvPr/>
        </p:nvSpPr>
        <p:spPr bwMode="auto">
          <a:xfrm>
            <a:off x="2226946" y="6283235"/>
            <a:ext cx="460801" cy="461665"/>
          </a:xfrm>
          <a:prstGeom prst="rect">
            <a:avLst/>
          </a:prstGeom>
          <a:ln>
            <a:headEnd/>
            <a:tailEnd/>
          </a:ln>
          <a:extLst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ru-RU" sz="2400" b="1" dirty="0"/>
              <a:t>Щ</a:t>
            </a:r>
          </a:p>
        </p:txBody>
      </p:sp>
      <p:sp>
        <p:nvSpPr>
          <p:cNvPr id="175" name="TextBox 66"/>
          <p:cNvSpPr txBox="1">
            <a:spLocks noChangeArrowheads="1"/>
          </p:cNvSpPr>
          <p:nvPr/>
        </p:nvSpPr>
        <p:spPr bwMode="auto">
          <a:xfrm>
            <a:off x="2798445" y="6283235"/>
            <a:ext cx="460799" cy="461665"/>
          </a:xfrm>
          <a:prstGeom prst="rect">
            <a:avLst/>
          </a:prstGeom>
          <a:ln>
            <a:headEnd/>
            <a:tailEnd/>
          </a:ln>
          <a:extLst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ru-RU" sz="2400" b="1" dirty="0"/>
              <a:t>Ъ</a:t>
            </a:r>
          </a:p>
        </p:txBody>
      </p:sp>
      <p:sp>
        <p:nvSpPr>
          <p:cNvPr id="176" name="TextBox 67"/>
          <p:cNvSpPr txBox="1">
            <a:spLocks noChangeArrowheads="1"/>
          </p:cNvSpPr>
          <p:nvPr/>
        </p:nvSpPr>
        <p:spPr bwMode="auto">
          <a:xfrm>
            <a:off x="3369942" y="6283235"/>
            <a:ext cx="460801" cy="461665"/>
          </a:xfrm>
          <a:prstGeom prst="rect">
            <a:avLst/>
          </a:prstGeom>
          <a:ln>
            <a:headEnd/>
            <a:tailEnd/>
          </a:ln>
          <a:extLst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ru-RU" sz="2400" b="1" dirty="0"/>
              <a:t>Ы</a:t>
            </a:r>
          </a:p>
        </p:txBody>
      </p:sp>
      <p:sp>
        <p:nvSpPr>
          <p:cNvPr id="177" name="TextBox 68"/>
          <p:cNvSpPr txBox="1">
            <a:spLocks noChangeArrowheads="1"/>
          </p:cNvSpPr>
          <p:nvPr/>
        </p:nvSpPr>
        <p:spPr bwMode="auto">
          <a:xfrm>
            <a:off x="3941441" y="6283235"/>
            <a:ext cx="460799" cy="461665"/>
          </a:xfrm>
          <a:prstGeom prst="rect">
            <a:avLst/>
          </a:prstGeom>
          <a:ln>
            <a:headEnd/>
            <a:tailEnd/>
          </a:ln>
          <a:extLst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ru-RU" sz="2400" b="1" dirty="0"/>
              <a:t>Ь</a:t>
            </a:r>
          </a:p>
        </p:txBody>
      </p:sp>
      <p:sp>
        <p:nvSpPr>
          <p:cNvPr id="178" name="TextBox 69"/>
          <p:cNvSpPr txBox="1">
            <a:spLocks noChangeArrowheads="1"/>
          </p:cNvSpPr>
          <p:nvPr/>
        </p:nvSpPr>
        <p:spPr bwMode="auto">
          <a:xfrm>
            <a:off x="4512938" y="6283235"/>
            <a:ext cx="460801" cy="461665"/>
          </a:xfrm>
          <a:prstGeom prst="rect">
            <a:avLst/>
          </a:prstGeom>
          <a:ln>
            <a:headEnd/>
            <a:tailEnd/>
          </a:ln>
          <a:extLst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ru-RU" sz="2400" b="1" dirty="0"/>
              <a:t>Э</a:t>
            </a:r>
          </a:p>
        </p:txBody>
      </p:sp>
      <p:sp>
        <p:nvSpPr>
          <p:cNvPr id="179" name="TextBox 70"/>
          <p:cNvSpPr txBox="1">
            <a:spLocks noChangeArrowheads="1"/>
          </p:cNvSpPr>
          <p:nvPr/>
        </p:nvSpPr>
        <p:spPr bwMode="auto">
          <a:xfrm>
            <a:off x="5084437" y="6283235"/>
            <a:ext cx="460799" cy="461665"/>
          </a:xfrm>
          <a:prstGeom prst="rect">
            <a:avLst/>
          </a:prstGeom>
          <a:ln>
            <a:headEnd/>
            <a:tailEnd/>
          </a:ln>
          <a:extLst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ru-RU" sz="2400" b="1" dirty="0"/>
              <a:t>Ю</a:t>
            </a:r>
          </a:p>
        </p:txBody>
      </p:sp>
      <p:sp>
        <p:nvSpPr>
          <p:cNvPr id="180" name="TextBox 71"/>
          <p:cNvSpPr txBox="1">
            <a:spLocks noChangeArrowheads="1"/>
          </p:cNvSpPr>
          <p:nvPr/>
        </p:nvSpPr>
        <p:spPr bwMode="auto">
          <a:xfrm>
            <a:off x="5655934" y="6283235"/>
            <a:ext cx="460801" cy="461665"/>
          </a:xfrm>
          <a:prstGeom prst="rect">
            <a:avLst/>
          </a:prstGeom>
          <a:ln>
            <a:headEnd/>
            <a:tailEnd/>
          </a:ln>
          <a:extLst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ru-RU" sz="2400" b="1" dirty="0"/>
              <a:t>Я</a:t>
            </a:r>
          </a:p>
        </p:txBody>
      </p:sp>
      <p:sp>
        <p:nvSpPr>
          <p:cNvPr id="131" name="Управляющая кнопка: далее 130">
            <a:hlinkClick r:id="" action="ppaction://hlinkshowjump?jump=nextslide" highlightClick="1"/>
          </p:cNvPr>
          <p:cNvSpPr/>
          <p:nvPr/>
        </p:nvSpPr>
        <p:spPr>
          <a:xfrm>
            <a:off x="7919247" y="6165304"/>
            <a:ext cx="900100" cy="504056"/>
          </a:xfrm>
          <a:prstGeom prst="actionButtonForwardNex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92053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4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8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4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4" dur="10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9"/>
                  </p:tgtEl>
                </p:cond>
              </p:nextCondLst>
            </p:seq>
            <p:seq concurrent="1" nextAc="seek">
              <p:cTn id="25" restart="whenNotActive" fill="hold" evtFilter="cancelBubble" nodeType="interactiveSeq">
                <p:stCondLst>
                  <p:cond evt="onClick" delay="0">
                    <p:tgtEl>
                      <p:spTgt spid="1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" fill="hold">
                      <p:stCondLst>
                        <p:cond delay="0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9" dur="1000" fill="hold"/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0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15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4" dur="1000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1"/>
                  </p:tgtEl>
                </p:cond>
              </p:nextCondLst>
            </p:seq>
            <p:seq concurrent="1" nextAc="seek">
              <p:cTn id="35" restart="whenNotActive" fill="hold" evtFilter="cancelBubble" nodeType="interactiveSeq">
                <p:stCondLst>
                  <p:cond evt="onClick" delay="0">
                    <p:tgtEl>
                      <p:spTgt spid="15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6" fill="hold">
                      <p:stCondLst>
                        <p:cond delay="0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9" dur="1000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2"/>
                  </p:tgtEl>
                </p:cond>
              </p:nextCondLst>
            </p:seq>
            <p:seq concurrent="1" nextAc="seek">
              <p:cTn id="40" restart="whenNotActive" fill="hold" evtFilter="cancelBubble" nodeType="interactiveSeq">
                <p:stCondLst>
                  <p:cond evt="onClick" delay="0">
                    <p:tgtEl>
                      <p:spTgt spid="15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1" fill="hold">
                      <p:stCondLst>
                        <p:cond delay="0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4" dur="1000" fill="hold"/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3"/>
                  </p:tgtEl>
                </p:cond>
              </p:nextCondLst>
            </p:seq>
            <p:seq concurrent="1" nextAc="seek">
              <p:cTn id="45" restart="whenNotActive" fill="hold" evtFilter="cancelBubble" nodeType="interactiveSeq">
                <p:stCondLst>
                  <p:cond evt="onClick" delay="0">
                    <p:tgtEl>
                      <p:spTgt spid="15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6" fill="hold">
                      <p:stCondLst>
                        <p:cond delay="0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9" dur="10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4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15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4" dur="10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5"/>
                  </p:tgtEl>
                </p:cond>
              </p:nextCondLst>
            </p:seq>
            <p:seq concurrent="1" nextAc="seek">
              <p:cTn id="55" restart="whenNotActive" fill="hold" evtFilter="cancelBubble" nodeType="interactiveSeq">
                <p:stCondLst>
                  <p:cond evt="onClick" delay="0">
                    <p:tgtEl>
                      <p:spTgt spid="15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6" fill="hold">
                      <p:stCondLst>
                        <p:cond delay="0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9" dur="10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6"/>
                  </p:tgtEl>
                </p:cond>
              </p:nextCondLst>
            </p:seq>
            <p:seq concurrent="1" nextAc="seek">
              <p:cTn id="60" restart="whenNotActive" fill="hold" evtFilter="cancelBubble" nodeType="interactiveSeq">
                <p:stCondLst>
                  <p:cond evt="onClick" delay="0">
                    <p:tgtEl>
                      <p:spTgt spid="15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1" fill="hold">
                      <p:stCondLst>
                        <p:cond delay="0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4" dur="10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7"/>
                  </p:tgtEl>
                </p:cond>
              </p:nextCondLst>
            </p:seq>
            <p:seq concurrent="1" nextAc="seek">
              <p:cTn id="65" restart="whenNotActive" fill="hold" evtFilter="cancelBubble" nodeType="interactiveSeq">
                <p:stCondLst>
                  <p:cond evt="onClick" delay="0">
                    <p:tgtEl>
                      <p:spTgt spid="15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6" fill="hold">
                      <p:stCondLst>
                        <p:cond delay="0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8"/>
                  </p:tgtEl>
                </p:cond>
              </p:nextCondLst>
            </p:seq>
            <p:seq concurrent="1" nextAc="seek">
              <p:cTn id="71" restart="whenNotActive" fill="hold" evtFilter="cancelBubble" nodeType="interactiveSeq">
                <p:stCondLst>
                  <p:cond evt="onClick" delay="0">
                    <p:tgtEl>
                      <p:spTgt spid="15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2" fill="hold">
                      <p:stCondLst>
                        <p:cond delay="0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500"/>
                                        <p:tgtEl>
                                          <p:spTgt spid="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9"/>
                  </p:tgtEl>
                </p:cond>
              </p:nextCondLst>
            </p:seq>
            <p:seq concurrent="1" nextAc="seek">
              <p:cTn id="77" restart="whenNotActive" fill="hold" evtFilter="cancelBubble" nodeType="interactiveSeq">
                <p:stCondLst>
                  <p:cond evt="onClick" delay="0">
                    <p:tgtEl>
                      <p:spTgt spid="16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8" fill="hold">
                      <p:stCondLst>
                        <p:cond delay="0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81" dur="10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0"/>
                  </p:tgtEl>
                </p:cond>
              </p:nextCondLst>
            </p:seq>
            <p:seq concurrent="1" nextAc="seek">
              <p:cTn id="82" restart="whenNotActive" fill="hold" evtFilter="cancelBubble" nodeType="interactiveSeq">
                <p:stCondLst>
                  <p:cond evt="onClick" delay="0">
                    <p:tgtEl>
                      <p:spTgt spid="16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3" fill="hold">
                      <p:stCondLst>
                        <p:cond delay="0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1"/>
                  </p:tgtEl>
                </p:cond>
              </p:nextCondLst>
            </p:seq>
            <p:seq concurrent="1" nextAc="seek">
              <p:cTn id="88" restart="whenNotActive" fill="hold" evtFilter="cancelBubble" nodeType="interactiveSeq">
                <p:stCondLst>
                  <p:cond evt="onClick" delay="0">
                    <p:tgtEl>
                      <p:spTgt spid="16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9" fill="hold">
                      <p:stCondLst>
                        <p:cond delay="0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92" dur="10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2"/>
                  </p:tgtEl>
                </p:cond>
              </p:nextCondLst>
            </p:seq>
            <p:seq concurrent="1" nextAc="seek">
              <p:cTn id="93" restart="whenNotActive" fill="hold" evtFilter="cancelBubble" nodeType="interactiveSeq">
                <p:stCondLst>
                  <p:cond evt="onClick" delay="0">
                    <p:tgtEl>
                      <p:spTgt spid="16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4" fill="hold">
                      <p:stCondLst>
                        <p:cond delay="0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97" dur="10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3"/>
                  </p:tgtEl>
                </p:cond>
              </p:nextCondLst>
            </p:seq>
            <p:seq concurrent="1" nextAc="seek">
              <p:cTn id="98" restart="whenNotActive" fill="hold" evtFilter="cancelBubble" nodeType="interactiveSeq">
                <p:stCondLst>
                  <p:cond evt="onClick" delay="0">
                    <p:tgtEl>
                      <p:spTgt spid="16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9" fill="hold">
                      <p:stCondLst>
                        <p:cond delay="0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02" dur="10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4"/>
                  </p:tgtEl>
                </p:cond>
              </p:nextCondLst>
            </p:seq>
            <p:seq concurrent="1" nextAc="seek">
              <p:cTn id="103" restart="whenNotActive" fill="hold" evtFilter="cancelBubble" nodeType="interactiveSeq">
                <p:stCondLst>
                  <p:cond evt="onClick" delay="0">
                    <p:tgtEl>
                      <p:spTgt spid="16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4" fill="hold">
                      <p:stCondLst>
                        <p:cond delay="0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07" dur="10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6"/>
                  </p:tgtEl>
                </p:cond>
              </p:nextCondLst>
            </p:seq>
            <p:seq concurrent="1" nextAc="seek">
              <p:cTn id="108" restart="whenNotActive" fill="hold" evtFilter="cancelBubble" nodeType="interactiveSeq">
                <p:stCondLst>
                  <p:cond evt="onClick" delay="0">
                    <p:tgtEl>
                      <p:spTgt spid="16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9" fill="hold">
                      <p:stCondLst>
                        <p:cond delay="0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12" dur="1000" fill="hold"/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7"/>
                  </p:tgtEl>
                </p:cond>
              </p:nextCondLst>
            </p:seq>
            <p:seq concurrent="1" nextAc="seek">
              <p:cTn id="113" restart="whenNotActive" fill="hold" evtFilter="cancelBubble" nodeType="interactiveSeq">
                <p:stCondLst>
                  <p:cond evt="onClick" delay="0">
                    <p:tgtEl>
                      <p:spTgt spid="16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4" fill="hold">
                      <p:stCondLst>
                        <p:cond delay="0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17" dur="1000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8"/>
                  </p:tgtEl>
                </p:cond>
              </p:nextCondLst>
            </p:seq>
            <p:seq concurrent="1" nextAc="seek">
              <p:cTn id="118" restart="whenNotActive" fill="hold" evtFilter="cancelBubble" nodeType="interactiveSeq">
                <p:stCondLst>
                  <p:cond evt="onClick" delay="0">
                    <p:tgtEl>
                      <p:spTgt spid="16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9" fill="hold">
                      <p:stCondLst>
                        <p:cond delay="0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22" dur="10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9"/>
                  </p:tgtEl>
                </p:cond>
              </p:nextCondLst>
            </p:seq>
            <p:seq concurrent="1" nextAc="seek">
              <p:cTn id="123" restart="whenNotActive" fill="hold" evtFilter="cancelBubble" nodeType="interactiveSeq">
                <p:stCondLst>
                  <p:cond evt="onClick" delay="0">
                    <p:tgtEl>
                      <p:spTgt spid="17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4" fill="hold">
                      <p:stCondLst>
                        <p:cond delay="0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27" dur="10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0"/>
                  </p:tgtEl>
                </p:cond>
              </p:nextCondLst>
            </p:seq>
            <p:seq concurrent="1" nextAc="seek">
              <p:cTn id="128" restart="whenNotActive" fill="hold" evtFilter="cancelBubble" nodeType="interactiveSeq">
                <p:stCondLst>
                  <p:cond evt="onClick" delay="0">
                    <p:tgtEl>
                      <p:spTgt spid="17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9" fill="hold">
                      <p:stCondLst>
                        <p:cond delay="0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32" dur="1000" fill="hold"/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1"/>
                  </p:tgtEl>
                </p:cond>
              </p:nextCondLst>
            </p:seq>
            <p:seq concurrent="1" nextAc="seek">
              <p:cTn id="133" restart="whenNotActive" fill="hold" evtFilter="cancelBubble" nodeType="interactiveSeq">
                <p:stCondLst>
                  <p:cond evt="onClick" delay="0">
                    <p:tgtEl>
                      <p:spTgt spid="17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4" fill="hold">
                      <p:stCondLst>
                        <p:cond delay="0"/>
                      </p:stCondLst>
                      <p:childTnLst>
                        <p:par>
                          <p:cTn id="135" fill="hold">
                            <p:stCondLst>
                              <p:cond delay="0"/>
                            </p:stCondLst>
                            <p:childTnLst>
                              <p:par>
                                <p:cTn id="136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37" dur="1000" fill="hold"/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2"/>
                  </p:tgtEl>
                </p:cond>
              </p:nextCondLst>
            </p:seq>
            <p:seq concurrent="1" nextAc="seek">
              <p:cTn id="138" restart="whenNotActive" fill="hold" evtFilter="cancelBubble" nodeType="interactiveSeq">
                <p:stCondLst>
                  <p:cond evt="onClick" delay="0">
                    <p:tgtEl>
                      <p:spTgt spid="17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9" fill="hold">
                      <p:stCondLst>
                        <p:cond delay="0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42" dur="1000" fill="hold"/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3"/>
                  </p:tgtEl>
                </p:cond>
              </p:nextCondLst>
            </p:seq>
            <p:seq concurrent="1" nextAc="seek">
              <p:cTn id="143" restart="whenNotActive" fill="hold" evtFilter="cancelBubble" nodeType="interactiveSeq">
                <p:stCondLst>
                  <p:cond evt="onClick" delay="0">
                    <p:tgtEl>
                      <p:spTgt spid="17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4" fill="hold">
                      <p:stCondLst>
                        <p:cond delay="0"/>
                      </p:stCondLst>
                      <p:childTnLst>
                        <p:par>
                          <p:cTn id="145" fill="hold">
                            <p:stCondLst>
                              <p:cond delay="0"/>
                            </p:stCondLst>
                            <p:childTnLst>
                              <p:par>
                                <p:cTn id="146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47" dur="1000" fill="hold"/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4"/>
                  </p:tgtEl>
                </p:cond>
              </p:nextCondLst>
            </p:seq>
            <p:seq concurrent="1" nextAc="seek">
              <p:cTn id="148" restart="whenNotActive" fill="hold" evtFilter="cancelBubble" nodeType="interactiveSeq">
                <p:stCondLst>
                  <p:cond evt="onClick" delay="0">
                    <p:tgtEl>
                      <p:spTgt spid="17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9" fill="hold">
                      <p:stCondLst>
                        <p:cond delay="0"/>
                      </p:stCondLst>
                      <p:childTnLst>
                        <p:par>
                          <p:cTn id="150" fill="hold">
                            <p:stCondLst>
                              <p:cond delay="0"/>
                            </p:stCondLst>
                            <p:childTnLst>
                              <p:par>
                                <p:cTn id="151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52" dur="1000" fill="hold"/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5"/>
                  </p:tgtEl>
                </p:cond>
              </p:nextCondLst>
            </p:seq>
            <p:seq concurrent="1" nextAc="seek">
              <p:cTn id="153" restart="whenNotActive" fill="hold" evtFilter="cancelBubble" nodeType="interactiveSeq">
                <p:stCondLst>
                  <p:cond evt="onClick" delay="0">
                    <p:tgtEl>
                      <p:spTgt spid="17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4" fill="hold">
                      <p:stCondLst>
                        <p:cond delay="0"/>
                      </p:stCondLst>
                      <p:childTnLst>
                        <p:par>
                          <p:cTn id="155" fill="hold">
                            <p:stCondLst>
                              <p:cond delay="0"/>
                            </p:stCondLst>
                            <p:childTnLst>
                              <p:par>
                                <p:cTn id="156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57" dur="1000" fill="hold"/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6"/>
                  </p:tgtEl>
                </p:cond>
              </p:nextCondLst>
            </p:seq>
            <p:seq concurrent="1" nextAc="seek">
              <p:cTn id="158" restart="whenNotActive" fill="hold" evtFilter="cancelBubble" nodeType="interactiveSeq">
                <p:stCondLst>
                  <p:cond evt="onClick" delay="0">
                    <p:tgtEl>
                      <p:spTgt spid="17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9" fill="hold">
                      <p:stCondLst>
                        <p:cond delay="0"/>
                      </p:stCondLst>
                      <p:childTnLst>
                        <p:par>
                          <p:cTn id="160" fill="hold">
                            <p:stCondLst>
                              <p:cond delay="0"/>
                            </p:stCondLst>
                            <p:childTnLst>
                              <p:par>
                                <p:cTn id="161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62" dur="100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7"/>
                  </p:tgtEl>
                </p:cond>
              </p:nextCondLst>
            </p:seq>
            <p:seq concurrent="1" nextAc="seek">
              <p:cTn id="163" restart="whenNotActive" fill="hold" evtFilter="cancelBubble" nodeType="interactiveSeq">
                <p:stCondLst>
                  <p:cond evt="onClick" delay="0">
                    <p:tgtEl>
                      <p:spTgt spid="17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4" fill="hold">
                      <p:stCondLst>
                        <p:cond delay="0"/>
                      </p:stCondLst>
                      <p:childTnLst>
                        <p:par>
                          <p:cTn id="165" fill="hold">
                            <p:stCondLst>
                              <p:cond delay="0"/>
                            </p:stCondLst>
                            <p:childTnLst>
                              <p:par>
                                <p:cTn id="166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67" dur="1000" fill="hold"/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8"/>
                  </p:tgtEl>
                </p:cond>
              </p:nextCondLst>
            </p:seq>
            <p:seq concurrent="1" nextAc="seek">
              <p:cTn id="168" restart="whenNotActive" fill="hold" evtFilter="cancelBubble" nodeType="interactiveSeq">
                <p:stCondLst>
                  <p:cond evt="onClick" delay="0">
                    <p:tgtEl>
                      <p:spTgt spid="17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9" fill="hold">
                      <p:stCondLst>
                        <p:cond delay="0"/>
                      </p:stCondLst>
                      <p:childTnLst>
                        <p:par>
                          <p:cTn id="170" fill="hold">
                            <p:stCondLst>
                              <p:cond delay="0"/>
                            </p:stCondLst>
                            <p:childTnLst>
                              <p:par>
                                <p:cTn id="171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72" dur="1000" fill="hold"/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9"/>
                  </p:tgtEl>
                </p:cond>
              </p:nextCondLst>
            </p:seq>
            <p:seq concurrent="1" nextAc="seek">
              <p:cTn id="173" restart="whenNotActive" fill="hold" evtFilter="cancelBubble" nodeType="interactiveSeq">
                <p:stCondLst>
                  <p:cond evt="onClick" delay="0">
                    <p:tgtEl>
                      <p:spTgt spid="18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4" fill="hold">
                      <p:stCondLst>
                        <p:cond delay="0"/>
                      </p:stCondLst>
                      <p:childTnLst>
                        <p:par>
                          <p:cTn id="175" fill="hold">
                            <p:stCondLst>
                              <p:cond delay="0"/>
                            </p:stCondLst>
                            <p:childTnLst>
                              <p:par>
                                <p:cTn id="176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77" dur="1000" fill="hold"/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0"/>
                  </p:tgtEl>
                </p:cond>
              </p:nextCondLst>
            </p:seq>
            <p:seq concurrent="1" nextAc="seek">
              <p:cTn id="178" restart="whenNotActive" fill="hold" evtFilter="cancelBubble" nodeType="interactiveSeq">
                <p:stCondLst>
                  <p:cond evt="onClick" delay="0">
                    <p:tgtEl>
                      <p:spTgt spid="16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9" fill="hold">
                      <p:stCondLst>
                        <p:cond delay="0"/>
                      </p:stCondLst>
                      <p:childTnLst>
                        <p:par>
                          <p:cTn id="180" fill="hold">
                            <p:stCondLst>
                              <p:cond delay="0"/>
                            </p:stCondLst>
                            <p:childTnLst>
                              <p:par>
                                <p:cTn id="181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82" dur="10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5"/>
                  </p:tgtEl>
                </p:cond>
              </p:nextCondLst>
            </p:seq>
          </p:childTnLst>
        </p:cTn>
      </p:par>
    </p:tnLst>
    <p:bldLst>
      <p:bldP spid="149" grpId="0" animBg="1"/>
      <p:bldP spid="150" grpId="0" animBg="1"/>
      <p:bldP spid="151" grpId="0" animBg="1"/>
      <p:bldP spid="152" grpId="0" animBg="1"/>
      <p:bldP spid="153" grpId="0" animBg="1"/>
      <p:bldP spid="154" grpId="0" animBg="1"/>
      <p:bldP spid="155" grpId="0" animBg="1"/>
      <p:bldP spid="156" grpId="0" animBg="1"/>
      <p:bldP spid="157" grpId="0" animBg="1"/>
      <p:bldP spid="160" grpId="0" animBg="1"/>
      <p:bldP spid="162" grpId="0" animBg="1"/>
      <p:bldP spid="163" grpId="0" animBg="1"/>
      <p:bldP spid="164" grpId="0" animBg="1"/>
      <p:bldP spid="165" grpId="0" animBg="1"/>
      <p:bldP spid="166" grpId="0" animBg="1"/>
      <p:bldP spid="167" grpId="0" animBg="1"/>
      <p:bldP spid="168" grpId="0" animBg="1"/>
      <p:bldP spid="169" grpId="0" animBg="1"/>
      <p:bldP spid="170" grpId="0" animBg="1"/>
      <p:bldP spid="171" grpId="0" animBg="1"/>
      <p:bldP spid="172" grpId="0" animBg="1"/>
      <p:bldP spid="173" grpId="0" animBg="1"/>
      <p:bldP spid="174" grpId="0" animBg="1"/>
      <p:bldP spid="175" grpId="0" animBg="1"/>
      <p:bldP spid="176" grpId="0" animBg="1"/>
      <p:bldP spid="177" grpId="0" animBg="1"/>
      <p:bldP spid="178" grpId="0" animBg="1"/>
      <p:bldP spid="179" grpId="0" animBg="1"/>
      <p:bldP spid="180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TextBox 97"/>
          <p:cNvSpPr txBox="1"/>
          <p:nvPr/>
        </p:nvSpPr>
        <p:spPr>
          <a:xfrm>
            <a:off x="8218428" y="1381398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b="1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</a:rPr>
              <a:t>П</a:t>
            </a:r>
            <a:endParaRPr lang="ru-RU" b="1" dirty="0">
              <a:ln>
                <a:solidFill>
                  <a:srgbClr val="FF0000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8578468" y="1376106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b="1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</a:rPr>
              <a:t>А</a:t>
            </a:r>
            <a:endParaRPr lang="ru-RU" b="1" dirty="0">
              <a:ln>
                <a:solidFill>
                  <a:srgbClr val="FF0000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7138081" y="1376106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b="1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</a:rPr>
              <a:t>С</a:t>
            </a:r>
            <a:endParaRPr lang="ru-RU" b="1" dirty="0">
              <a:ln>
                <a:solidFill>
                  <a:srgbClr val="FF0000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7498121" y="1376106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b="1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</a:rPr>
              <a:t>К</a:t>
            </a:r>
            <a:endParaRPr lang="ru-RU" b="1" dirty="0">
              <a:ln>
                <a:solidFill>
                  <a:srgbClr val="FF0000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7858388" y="1376106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b="1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</a:rPr>
              <a:t>О</a:t>
            </a:r>
            <a:endParaRPr lang="ru-RU" b="1" dirty="0">
              <a:ln>
                <a:solidFill>
                  <a:srgbClr val="FF0000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7498121" y="1751800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b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</a:rPr>
              <a:t>А</a:t>
            </a:r>
            <a:endParaRPr lang="ru-RU" b="1" dirty="0">
              <a:ln>
                <a:solidFill>
                  <a:srgbClr val="002060"/>
                </a:solidFill>
              </a:ln>
              <a:solidFill>
                <a:srgbClr val="002060"/>
              </a:solidFill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7498121" y="2861253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b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</a:rPr>
              <a:t>А</a:t>
            </a:r>
            <a:endParaRPr lang="ru-RU" b="1" dirty="0">
              <a:ln>
                <a:solidFill>
                  <a:srgbClr val="002060"/>
                </a:solidFill>
              </a:ln>
              <a:solidFill>
                <a:srgbClr val="002060"/>
              </a:solidFill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7498121" y="2490464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b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</a:rPr>
              <a:t>М</a:t>
            </a:r>
            <a:endParaRPr lang="ru-RU" b="1" dirty="0">
              <a:ln>
                <a:solidFill>
                  <a:srgbClr val="002060"/>
                </a:solidFill>
              </a:ln>
              <a:solidFill>
                <a:srgbClr val="002060"/>
              </a:solidFill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7498121" y="2121132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b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</a:rPr>
              <a:t>Й</a:t>
            </a:r>
            <a:endParaRPr lang="ru-RU" b="1" dirty="0">
              <a:ln>
                <a:solidFill>
                  <a:srgbClr val="002060"/>
                </a:solidFill>
              </a:ln>
              <a:solidFill>
                <a:srgbClr val="002060"/>
              </a:solidFill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7498121" y="3230585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b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</a:rPr>
              <a:t>Н</a:t>
            </a:r>
            <a:endParaRPr lang="ru-RU" b="1" dirty="0">
              <a:ln>
                <a:solidFill>
                  <a:srgbClr val="002060"/>
                </a:solidFill>
              </a:ln>
              <a:solidFill>
                <a:srgbClr val="002060"/>
              </a:solidFill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6778041" y="3230585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b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</a:rPr>
              <a:t>Л</a:t>
            </a:r>
            <a:endParaRPr lang="ru-RU" b="1" dirty="0">
              <a:ln>
                <a:solidFill>
                  <a:srgbClr val="002060"/>
                </a:solidFill>
              </a:ln>
              <a:solidFill>
                <a:srgbClr val="002060"/>
              </a:solidFill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7138081" y="3230585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b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</a:rPr>
              <a:t>А</a:t>
            </a:r>
            <a:endParaRPr lang="ru-RU" b="1" dirty="0">
              <a:ln>
                <a:solidFill>
                  <a:srgbClr val="002060"/>
                </a:solidFill>
              </a:ln>
              <a:solidFill>
                <a:srgbClr val="002060"/>
              </a:solidFill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6057961" y="3230585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b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</a:rPr>
              <a:t>К</a:t>
            </a:r>
            <a:endParaRPr lang="ru-RU" b="1" dirty="0">
              <a:ln>
                <a:solidFill>
                  <a:srgbClr val="002060"/>
                </a:solidFill>
              </a:ln>
              <a:solidFill>
                <a:srgbClr val="002060"/>
              </a:solidFill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6418001" y="3230585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b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</a:rPr>
              <a:t>А</a:t>
            </a:r>
            <a:endParaRPr lang="ru-RU" b="1" dirty="0">
              <a:ln>
                <a:solidFill>
                  <a:srgbClr val="002060"/>
                </a:solidFill>
              </a:ln>
              <a:solidFill>
                <a:srgbClr val="002060"/>
              </a:solidFill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6777374" y="3972625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b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</a:rPr>
              <a:t>М</a:t>
            </a:r>
            <a:endParaRPr lang="ru-RU" b="1" dirty="0">
              <a:ln>
                <a:solidFill>
                  <a:srgbClr val="002060"/>
                </a:solidFill>
              </a:ln>
              <a:solidFill>
                <a:srgbClr val="002060"/>
              </a:solidFill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6777374" y="3599917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b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</a:rPr>
              <a:t>Е</a:t>
            </a:r>
            <a:endParaRPr lang="ru-RU" b="1" dirty="0">
              <a:ln>
                <a:solidFill>
                  <a:srgbClr val="002060"/>
                </a:solidFill>
              </a:ln>
              <a:solidFill>
                <a:srgbClr val="002060"/>
              </a:solidFill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6777374" y="4711289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b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</a:rPr>
              <a:t>Р</a:t>
            </a:r>
            <a:endParaRPr lang="ru-RU" b="1" dirty="0">
              <a:ln>
                <a:solidFill>
                  <a:srgbClr val="002060"/>
                </a:solidFill>
              </a:ln>
              <a:solidFill>
                <a:srgbClr val="002060"/>
              </a:solidFill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6777374" y="4341957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b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</a:rPr>
              <a:t>У</a:t>
            </a:r>
            <a:endParaRPr lang="ru-RU" b="1" dirty="0">
              <a:ln>
                <a:solidFill>
                  <a:srgbClr val="002060"/>
                </a:solidFill>
              </a:ln>
              <a:solidFill>
                <a:srgbClr val="002060"/>
              </a:solidFill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8218428" y="3963585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b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</a:rPr>
              <a:t>О</a:t>
            </a:r>
            <a:endParaRPr lang="ru-RU" b="1" dirty="0">
              <a:ln>
                <a:solidFill>
                  <a:srgbClr val="002060"/>
                </a:solidFill>
              </a:ln>
              <a:solidFill>
                <a:srgbClr val="002060"/>
              </a:solidFill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7858161" y="3963585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b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</a:rPr>
              <a:t>Г</a:t>
            </a:r>
            <a:endParaRPr lang="ru-RU" b="1" dirty="0">
              <a:ln>
                <a:solidFill>
                  <a:srgbClr val="002060"/>
                </a:solidFill>
              </a:ln>
              <a:solidFill>
                <a:srgbClr val="002060"/>
              </a:solidFill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7498121" y="3963585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b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</a:rPr>
              <a:t>Н</a:t>
            </a:r>
            <a:endParaRPr lang="ru-RU" b="1" dirty="0">
              <a:ln>
                <a:solidFill>
                  <a:srgbClr val="002060"/>
                </a:solidFill>
              </a:ln>
              <a:solidFill>
                <a:srgbClr val="002060"/>
              </a:solidFill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7138289" y="3963585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b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</a:rPr>
              <a:t>И</a:t>
            </a:r>
            <a:endParaRPr lang="ru-RU" b="1" dirty="0">
              <a:ln>
                <a:solidFill>
                  <a:srgbClr val="002060"/>
                </a:solidFill>
              </a:ln>
              <a:solidFill>
                <a:srgbClr val="002060"/>
              </a:solidFill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6418105" y="3963585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b="1" dirty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</a:rPr>
              <a:t>А</a:t>
            </a:r>
          </a:p>
        </p:txBody>
      </p:sp>
      <p:sp>
        <p:nvSpPr>
          <p:cNvPr id="57" name="TextBox 56"/>
          <p:cNvSpPr txBox="1"/>
          <p:nvPr/>
        </p:nvSpPr>
        <p:spPr>
          <a:xfrm>
            <a:off x="5697921" y="3963585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b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</a:rPr>
              <a:t>Ф</a:t>
            </a:r>
            <a:endParaRPr lang="ru-RU" b="1" dirty="0">
              <a:ln>
                <a:solidFill>
                  <a:srgbClr val="002060"/>
                </a:solidFill>
              </a:ln>
              <a:solidFill>
                <a:srgbClr val="002060"/>
              </a:solidFill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6057961" y="3963585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b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</a:rPr>
              <a:t>Л</a:t>
            </a:r>
            <a:endParaRPr lang="ru-RU" b="1" dirty="0">
              <a:ln>
                <a:solidFill>
                  <a:srgbClr val="002060"/>
                </a:solidFill>
              </a:ln>
              <a:solidFill>
                <a:srgbClr val="002060"/>
              </a:solidFill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6416667" y="2491921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b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</a:rPr>
              <a:t>Л</a:t>
            </a:r>
            <a:endParaRPr lang="ru-RU" b="1" dirty="0">
              <a:ln>
                <a:solidFill>
                  <a:srgbClr val="002060"/>
                </a:solidFill>
              </a:ln>
              <a:solidFill>
                <a:srgbClr val="002060"/>
              </a:solidFill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6416667" y="2861253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b="1" dirty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</a:rPr>
              <a:t>Л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6416667" y="1383925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b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</a:rPr>
              <a:t>О</a:t>
            </a:r>
            <a:endParaRPr lang="ru-RU" b="1" dirty="0">
              <a:ln>
                <a:solidFill>
                  <a:srgbClr val="002060"/>
                </a:solidFill>
              </a:ln>
              <a:solidFill>
                <a:srgbClr val="002060"/>
              </a:solidFill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6416667" y="1753257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b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</a:rPr>
              <a:t>Р</a:t>
            </a:r>
            <a:endParaRPr lang="ru-RU" b="1" dirty="0">
              <a:ln>
                <a:solidFill>
                  <a:srgbClr val="002060"/>
                </a:solidFill>
              </a:ln>
              <a:solidFill>
                <a:srgbClr val="002060"/>
              </a:solidFill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6416667" y="2122589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b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</a:rPr>
              <a:t>И</a:t>
            </a:r>
            <a:endParaRPr lang="ru-RU" b="1" dirty="0">
              <a:ln>
                <a:solidFill>
                  <a:srgbClr val="002060"/>
                </a:solidFill>
              </a:ln>
              <a:solidFill>
                <a:srgbClr val="002060"/>
              </a:solidFill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6416667" y="1014593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b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</a:rPr>
              <a:t>Г</a:t>
            </a:r>
            <a:endParaRPr lang="ru-RU" b="1" dirty="0">
              <a:ln>
                <a:solidFill>
                  <a:srgbClr val="002060"/>
                </a:solidFill>
              </a:ln>
              <a:solidFill>
                <a:srgbClr val="002060"/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6777359" y="2494175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b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</a:rPr>
              <a:t>Ь</a:t>
            </a:r>
            <a:endParaRPr lang="ru-RU" b="1" dirty="0">
              <a:ln>
                <a:solidFill>
                  <a:srgbClr val="002060"/>
                </a:solidFill>
              </a:ln>
              <a:solidFill>
                <a:srgbClr val="002060"/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5337881" y="2494175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b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</a:rPr>
              <a:t>У</a:t>
            </a:r>
            <a:endParaRPr lang="ru-RU" b="1" dirty="0">
              <a:ln>
                <a:solidFill>
                  <a:srgbClr val="002060"/>
                </a:solidFill>
              </a:ln>
              <a:solidFill>
                <a:srgbClr val="002060"/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4977841" y="2494175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b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</a:rPr>
              <a:t>Х</a:t>
            </a:r>
            <a:endParaRPr lang="ru-RU" b="1" dirty="0">
              <a:ln>
                <a:solidFill>
                  <a:srgbClr val="002060"/>
                </a:solidFill>
              </a:ln>
              <a:solidFill>
                <a:srgbClr val="002060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5697921" y="2494175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b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</a:rPr>
              <a:t>Х</a:t>
            </a:r>
            <a:endParaRPr lang="ru-RU" b="1" dirty="0">
              <a:ln>
                <a:solidFill>
                  <a:srgbClr val="002060"/>
                </a:solidFill>
              </a:ln>
              <a:solidFill>
                <a:srgbClr val="002060"/>
              </a:solidFill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6058065" y="2494175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b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</a:rPr>
              <a:t>О</a:t>
            </a:r>
            <a:endParaRPr lang="ru-RU" b="1" dirty="0">
              <a:ln>
                <a:solidFill>
                  <a:srgbClr val="002060"/>
                </a:solidFill>
              </a:ln>
              <a:solidFill>
                <a:srgbClr val="002060"/>
              </a:solidFill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4259563" y="2494175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b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</a:rPr>
              <a:t>В</a:t>
            </a:r>
            <a:endParaRPr lang="ru-RU" b="1" dirty="0">
              <a:ln>
                <a:solidFill>
                  <a:srgbClr val="002060"/>
                </a:solidFill>
              </a:ln>
              <a:solidFill>
                <a:srgbClr val="002060"/>
              </a:solidFill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4619603" y="2494175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b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</a:rPr>
              <a:t>Ы</a:t>
            </a:r>
            <a:endParaRPr lang="ru-RU" b="1" dirty="0">
              <a:ln>
                <a:solidFill>
                  <a:srgbClr val="002060"/>
                </a:solidFill>
              </a:ln>
              <a:solidFill>
                <a:srgbClr val="002060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4259563" y="2861253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b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</a:rPr>
              <a:t>А</a:t>
            </a:r>
            <a:endParaRPr lang="ru-RU" b="1" dirty="0">
              <a:ln>
                <a:solidFill>
                  <a:srgbClr val="002060"/>
                </a:solidFill>
              </a:ln>
              <a:solidFill>
                <a:srgbClr val="002060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4259563" y="2124843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b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</a:rPr>
              <a:t>Р</a:t>
            </a:r>
            <a:endParaRPr lang="ru-RU" b="1" dirty="0">
              <a:ln>
                <a:solidFill>
                  <a:srgbClr val="002060"/>
                </a:solidFill>
              </a:ln>
              <a:solidFill>
                <a:srgbClr val="002060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4259563" y="3232839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b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</a:rPr>
              <a:t>Л</a:t>
            </a:r>
            <a:endParaRPr lang="ru-RU" b="1" dirty="0">
              <a:ln>
                <a:solidFill>
                  <a:srgbClr val="002060"/>
                </a:solidFill>
              </a:ln>
              <a:solidFill>
                <a:srgbClr val="002060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4259563" y="1383925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b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</a:rPr>
              <a:t>Н</a:t>
            </a:r>
            <a:endParaRPr lang="ru-RU" b="1" dirty="0">
              <a:ln>
                <a:solidFill>
                  <a:srgbClr val="002060"/>
                </a:solidFill>
              </a:ln>
              <a:solidFill>
                <a:srgbClr val="002060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4259563" y="1751800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b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</a:rPr>
              <a:t>А</a:t>
            </a:r>
            <a:endParaRPr lang="ru-RU" b="1" dirty="0">
              <a:ln>
                <a:solidFill>
                  <a:srgbClr val="002060"/>
                </a:solidFill>
              </a:ln>
              <a:solidFill>
                <a:srgbClr val="002060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5337777" y="2863507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b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</a:rPr>
              <a:t>Л</a:t>
            </a:r>
            <a:endParaRPr lang="ru-RU" b="1" dirty="0">
              <a:ln>
                <a:solidFill>
                  <a:srgbClr val="002060"/>
                </a:solidFill>
              </a:ln>
              <a:solidFill>
                <a:srgbClr val="002060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5337777" y="1750730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b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</a:rPr>
              <a:t>А</a:t>
            </a:r>
            <a:endParaRPr lang="ru-RU" b="1" dirty="0">
              <a:ln>
                <a:solidFill>
                  <a:srgbClr val="002060"/>
                </a:solidFill>
              </a:ln>
              <a:solidFill>
                <a:srgbClr val="002060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5337777" y="2124843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b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</a:rPr>
              <a:t>Н</a:t>
            </a:r>
            <a:endParaRPr lang="ru-RU" b="1" dirty="0">
              <a:ln>
                <a:solidFill>
                  <a:srgbClr val="002060"/>
                </a:solidFill>
              </a:ln>
              <a:solidFill>
                <a:srgbClr val="002060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5337777" y="1373758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b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</a:rPr>
              <a:t>М</a:t>
            </a:r>
            <a:endParaRPr lang="ru-RU" b="1" dirty="0">
              <a:ln>
                <a:solidFill>
                  <a:srgbClr val="002060"/>
                </a:solidFill>
              </a:ln>
              <a:solidFill>
                <a:srgbClr val="002060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619603" y="1753257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b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</a:rPr>
              <a:t>Й</a:t>
            </a:r>
            <a:endParaRPr lang="ru-RU" b="1" dirty="0">
              <a:ln>
                <a:solidFill>
                  <a:srgbClr val="002060"/>
                </a:solidFill>
              </a:ln>
              <a:solidFill>
                <a:srgbClr val="002060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4979643" y="1753257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b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</a:rPr>
              <a:t>Б</a:t>
            </a:r>
            <a:endParaRPr lang="ru-RU" b="1" dirty="0">
              <a:ln>
                <a:solidFill>
                  <a:srgbClr val="002060"/>
                </a:solidFill>
              </a:ln>
              <a:solidFill>
                <a:srgbClr val="002060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3887028" y="1753257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b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</a:rPr>
              <a:t>Б</a:t>
            </a:r>
            <a:endParaRPr lang="ru-RU" b="1" dirty="0">
              <a:ln>
                <a:solidFill>
                  <a:srgbClr val="002060"/>
                </a:solidFill>
              </a:ln>
              <a:solidFill>
                <a:srgbClr val="002060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5697817" y="1753257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b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</a:rPr>
              <a:t>К</a:t>
            </a:r>
            <a:endParaRPr lang="ru-RU" b="1" dirty="0">
              <a:ln>
                <a:solidFill>
                  <a:srgbClr val="002060"/>
                </a:solidFill>
              </a:ln>
              <a:solidFill>
                <a:srgbClr val="00206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887028" y="2494175"/>
            <a:ext cx="360040" cy="369332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r>
              <a:rPr lang="ru-RU" b="1" dirty="0" smtClean="0">
                <a:ln>
                  <a:solidFill>
                    <a:srgbClr val="00B050"/>
                  </a:solidFill>
                </a:ln>
                <a:solidFill>
                  <a:srgbClr val="00B050"/>
                </a:solidFill>
              </a:rPr>
              <a:t>3</a:t>
            </a:r>
            <a:endParaRPr lang="ru-RU" b="1" dirty="0">
              <a:ln>
                <a:solidFill>
                  <a:srgbClr val="00B050"/>
                </a:solidFill>
              </a:ln>
              <a:solidFill>
                <a:srgbClr val="00B05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526988" y="1750730"/>
            <a:ext cx="360040" cy="369332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r>
              <a:rPr lang="ru-RU" b="1" dirty="0" smtClean="0">
                <a:ln>
                  <a:solidFill>
                    <a:srgbClr val="00B050"/>
                  </a:solidFill>
                </a:ln>
                <a:solidFill>
                  <a:srgbClr val="00B050"/>
                </a:solidFill>
              </a:rPr>
              <a:t>2</a:t>
            </a:r>
            <a:endParaRPr lang="ru-RU" b="1" dirty="0">
              <a:ln>
                <a:solidFill>
                  <a:srgbClr val="00B050"/>
                </a:solidFill>
              </a:ln>
              <a:solidFill>
                <a:srgbClr val="00B05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265113" y="1004426"/>
            <a:ext cx="360040" cy="369332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r>
              <a:rPr lang="ru-RU" b="1" dirty="0" smtClean="0">
                <a:ln>
                  <a:solidFill>
                    <a:srgbClr val="00B050"/>
                  </a:solidFill>
                </a:ln>
                <a:solidFill>
                  <a:srgbClr val="00B050"/>
                </a:solidFill>
              </a:rPr>
              <a:t>1</a:t>
            </a:r>
            <a:endParaRPr lang="ru-RU" b="1" dirty="0">
              <a:ln>
                <a:solidFill>
                  <a:srgbClr val="00B050"/>
                </a:solidFill>
              </a:ln>
              <a:solidFill>
                <a:srgbClr val="00B05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712219" y="3230585"/>
            <a:ext cx="360040" cy="369332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r>
              <a:rPr lang="ru-RU" b="1" dirty="0" smtClean="0">
                <a:ln>
                  <a:solidFill>
                    <a:srgbClr val="00B050"/>
                  </a:solidFill>
                </a:ln>
                <a:solidFill>
                  <a:srgbClr val="00B050"/>
                </a:solidFill>
              </a:rPr>
              <a:t>6</a:t>
            </a:r>
            <a:endParaRPr lang="ru-RU" b="1" dirty="0">
              <a:ln>
                <a:solidFill>
                  <a:srgbClr val="00B050"/>
                </a:solidFill>
              </a:ln>
              <a:solidFill>
                <a:srgbClr val="00B05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416667" y="637442"/>
            <a:ext cx="360040" cy="369332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r>
              <a:rPr lang="ru-RU" b="1" dirty="0" smtClean="0">
                <a:ln>
                  <a:solidFill>
                    <a:srgbClr val="00B050"/>
                  </a:solidFill>
                </a:ln>
                <a:solidFill>
                  <a:srgbClr val="00B050"/>
                </a:solidFill>
              </a:rPr>
              <a:t>5</a:t>
            </a:r>
            <a:endParaRPr lang="ru-RU" b="1" dirty="0">
              <a:ln>
                <a:solidFill>
                  <a:srgbClr val="00B050"/>
                </a:solidFill>
              </a:ln>
              <a:solidFill>
                <a:srgbClr val="00B05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337777" y="1004426"/>
            <a:ext cx="360040" cy="369332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r>
              <a:rPr lang="ru-RU" b="1" dirty="0" smtClean="0">
                <a:ln>
                  <a:solidFill>
                    <a:srgbClr val="00B050"/>
                  </a:solidFill>
                </a:ln>
                <a:solidFill>
                  <a:srgbClr val="00B050"/>
                </a:solidFill>
              </a:rPr>
              <a:t>4</a:t>
            </a:r>
            <a:endParaRPr lang="ru-RU" b="1" dirty="0">
              <a:ln>
                <a:solidFill>
                  <a:srgbClr val="00B050"/>
                </a:solidFill>
              </a:ln>
              <a:solidFill>
                <a:srgbClr val="00B05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498121" y="1004426"/>
            <a:ext cx="360040" cy="369332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r>
              <a:rPr lang="ru-RU" b="1" dirty="0" smtClean="0">
                <a:ln>
                  <a:solidFill>
                    <a:srgbClr val="00B050"/>
                  </a:solidFill>
                </a:ln>
                <a:solidFill>
                  <a:srgbClr val="00B050"/>
                </a:solidFill>
              </a:rPr>
              <a:t>9</a:t>
            </a:r>
            <a:endParaRPr lang="ru-RU" b="1" dirty="0">
              <a:ln>
                <a:solidFill>
                  <a:srgbClr val="00B050"/>
                </a:solidFill>
              </a:ln>
              <a:solidFill>
                <a:srgbClr val="00B05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330806" y="3963585"/>
            <a:ext cx="360040" cy="369332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r>
              <a:rPr lang="ru-RU" b="1" dirty="0" smtClean="0">
                <a:ln>
                  <a:solidFill>
                    <a:srgbClr val="00B050"/>
                  </a:solidFill>
                </a:ln>
                <a:solidFill>
                  <a:srgbClr val="00B050"/>
                </a:solidFill>
              </a:rPr>
              <a:t>8</a:t>
            </a:r>
            <a:endParaRPr lang="ru-RU" b="1" dirty="0">
              <a:ln>
                <a:solidFill>
                  <a:srgbClr val="00B050"/>
                </a:solidFill>
              </a:ln>
              <a:solidFill>
                <a:srgbClr val="00B05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778249" y="2861253"/>
            <a:ext cx="360040" cy="369332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r>
              <a:rPr lang="ru-RU" b="1" dirty="0" smtClean="0">
                <a:ln>
                  <a:solidFill>
                    <a:srgbClr val="00B050"/>
                  </a:solidFill>
                </a:ln>
                <a:solidFill>
                  <a:srgbClr val="00B050"/>
                </a:solidFill>
              </a:rPr>
              <a:t>7</a:t>
            </a:r>
            <a:endParaRPr lang="ru-RU" b="1" dirty="0">
              <a:ln>
                <a:solidFill>
                  <a:srgbClr val="00B050"/>
                </a:solidFill>
              </a:ln>
              <a:solidFill>
                <a:srgbClr val="00B05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754385" y="1376412"/>
            <a:ext cx="463265" cy="369332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r>
              <a:rPr lang="ru-RU" b="1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</a:rPr>
              <a:t>10</a:t>
            </a:r>
            <a:endParaRPr lang="ru-RU" b="1" dirty="0">
              <a:ln>
                <a:solidFill>
                  <a:srgbClr val="FF0000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145" name="Прямоугольник 144"/>
          <p:cNvSpPr/>
          <p:nvPr/>
        </p:nvSpPr>
        <p:spPr>
          <a:xfrm>
            <a:off x="107595" y="183597"/>
            <a:ext cx="3130594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</a:rPr>
              <a:t>10. </a:t>
            </a:r>
            <a:r>
              <a:rPr lang="ru-RU" sz="2000" b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</a:rPr>
              <a:t>Почти </a:t>
            </a:r>
            <a:r>
              <a:rPr lang="ru-RU" sz="2000" b="1" dirty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</a:rPr>
              <a:t>на всех языках мира означает </a:t>
            </a:r>
            <a:r>
              <a:rPr lang="ru-RU" sz="2000" b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</a:rPr>
              <a:t> </a:t>
            </a:r>
            <a:r>
              <a:rPr lang="ru-RU" sz="2000" b="1" dirty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</a:rPr>
              <a:t>— «рыболов» (именно так зовут скопу по-польски; </a:t>
            </a:r>
            <a:r>
              <a:rPr lang="ru-RU" sz="2000" b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</a:rPr>
              <a:t>немецкое -  </a:t>
            </a:r>
            <a:r>
              <a:rPr lang="ru-RU" sz="2000" b="1" dirty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</a:rPr>
              <a:t>«рыбный орел», английское </a:t>
            </a:r>
            <a:r>
              <a:rPr lang="ru-RU" sz="2000" b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</a:rPr>
              <a:t> - «</a:t>
            </a:r>
            <a:r>
              <a:rPr lang="ru-RU" sz="2000" b="1" dirty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</a:rPr>
              <a:t>добытчик рыбы», итальянское </a:t>
            </a:r>
            <a:r>
              <a:rPr lang="ru-RU" sz="2000" b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</a:rPr>
              <a:t> - «</a:t>
            </a:r>
            <a:r>
              <a:rPr lang="ru-RU" sz="2000" b="1" dirty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</a:rPr>
              <a:t>рыбный сокол» и т. п.).</a:t>
            </a:r>
          </a:p>
        </p:txBody>
      </p:sp>
      <p:pic>
        <p:nvPicPr>
          <p:cNvPr id="1026" name="Picture 2" descr="http://www.x-vost.ru/zenphoto/cache/wildlife/osprey/osprey-fishing/osprey_1_w580_h395_copyright_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335" y="3097127"/>
            <a:ext cx="2956723" cy="2013631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8" name="TextBox 39"/>
          <p:cNvSpPr txBox="1">
            <a:spLocks noChangeArrowheads="1"/>
          </p:cNvSpPr>
          <p:nvPr/>
        </p:nvSpPr>
        <p:spPr bwMode="auto">
          <a:xfrm>
            <a:off x="76569" y="5247791"/>
            <a:ext cx="460800" cy="461665"/>
          </a:xfrm>
          <a:prstGeom prst="rect">
            <a:avLst/>
          </a:prstGeom>
          <a:ln>
            <a:headEnd/>
            <a:tailEnd/>
          </a:ln>
          <a:extLst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ru-RU" sz="2400" b="1" dirty="0"/>
              <a:t>А</a:t>
            </a:r>
          </a:p>
        </p:txBody>
      </p:sp>
      <p:sp>
        <p:nvSpPr>
          <p:cNvPr id="149" name="TextBox 40"/>
          <p:cNvSpPr txBox="1">
            <a:spLocks noChangeArrowheads="1"/>
          </p:cNvSpPr>
          <p:nvPr/>
        </p:nvSpPr>
        <p:spPr bwMode="auto">
          <a:xfrm>
            <a:off x="616733" y="5247791"/>
            <a:ext cx="460800" cy="461665"/>
          </a:xfrm>
          <a:prstGeom prst="rect">
            <a:avLst/>
          </a:prstGeom>
          <a:ln>
            <a:headEnd/>
            <a:tailEnd/>
          </a:ln>
          <a:extLst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ru-RU" sz="2400" b="1" dirty="0"/>
              <a:t>Б</a:t>
            </a:r>
          </a:p>
        </p:txBody>
      </p:sp>
      <p:sp>
        <p:nvSpPr>
          <p:cNvPr id="150" name="TextBox 41"/>
          <p:cNvSpPr txBox="1">
            <a:spLocks noChangeArrowheads="1"/>
          </p:cNvSpPr>
          <p:nvPr/>
        </p:nvSpPr>
        <p:spPr bwMode="auto">
          <a:xfrm>
            <a:off x="1156896" y="5247791"/>
            <a:ext cx="460801" cy="461665"/>
          </a:xfrm>
          <a:prstGeom prst="rect">
            <a:avLst/>
          </a:prstGeom>
          <a:ln>
            <a:headEnd/>
            <a:tailEnd/>
          </a:ln>
          <a:extLst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ru-RU" sz="2400" b="1" dirty="0"/>
              <a:t>В</a:t>
            </a:r>
          </a:p>
        </p:txBody>
      </p:sp>
      <p:sp>
        <p:nvSpPr>
          <p:cNvPr id="151" name="TextBox 42"/>
          <p:cNvSpPr txBox="1">
            <a:spLocks noChangeArrowheads="1"/>
          </p:cNvSpPr>
          <p:nvPr/>
        </p:nvSpPr>
        <p:spPr bwMode="auto">
          <a:xfrm>
            <a:off x="1697060" y="5247791"/>
            <a:ext cx="460801" cy="461665"/>
          </a:xfrm>
          <a:prstGeom prst="rect">
            <a:avLst/>
          </a:prstGeom>
          <a:ln>
            <a:headEnd/>
            <a:tailEnd/>
          </a:ln>
          <a:extLst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ru-RU" sz="2400" b="1" dirty="0"/>
              <a:t>Г</a:t>
            </a:r>
          </a:p>
        </p:txBody>
      </p:sp>
      <p:sp>
        <p:nvSpPr>
          <p:cNvPr id="152" name="TextBox 43"/>
          <p:cNvSpPr txBox="1">
            <a:spLocks noChangeArrowheads="1"/>
          </p:cNvSpPr>
          <p:nvPr/>
        </p:nvSpPr>
        <p:spPr bwMode="auto">
          <a:xfrm>
            <a:off x="2237224" y="5247791"/>
            <a:ext cx="460801" cy="461665"/>
          </a:xfrm>
          <a:prstGeom prst="rect">
            <a:avLst/>
          </a:prstGeom>
          <a:ln>
            <a:headEnd/>
            <a:tailEnd/>
          </a:ln>
          <a:extLst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ru-RU" sz="2400" b="1" dirty="0"/>
              <a:t>Д</a:t>
            </a:r>
          </a:p>
        </p:txBody>
      </p:sp>
      <p:sp>
        <p:nvSpPr>
          <p:cNvPr id="153" name="TextBox 44"/>
          <p:cNvSpPr txBox="1">
            <a:spLocks noChangeArrowheads="1"/>
          </p:cNvSpPr>
          <p:nvPr/>
        </p:nvSpPr>
        <p:spPr bwMode="auto">
          <a:xfrm>
            <a:off x="2777388" y="5247791"/>
            <a:ext cx="460801" cy="461665"/>
          </a:xfrm>
          <a:prstGeom prst="rect">
            <a:avLst/>
          </a:prstGeom>
          <a:ln>
            <a:headEnd/>
            <a:tailEnd/>
          </a:ln>
          <a:extLst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ru-RU" sz="2400" b="1" dirty="0"/>
              <a:t>Е</a:t>
            </a:r>
          </a:p>
        </p:txBody>
      </p:sp>
      <p:sp>
        <p:nvSpPr>
          <p:cNvPr id="154" name="TextBox 45"/>
          <p:cNvSpPr txBox="1">
            <a:spLocks noChangeArrowheads="1"/>
          </p:cNvSpPr>
          <p:nvPr/>
        </p:nvSpPr>
        <p:spPr bwMode="auto">
          <a:xfrm>
            <a:off x="3317552" y="5247791"/>
            <a:ext cx="460801" cy="461665"/>
          </a:xfrm>
          <a:prstGeom prst="rect">
            <a:avLst/>
          </a:prstGeom>
          <a:ln>
            <a:headEnd/>
            <a:tailEnd/>
          </a:ln>
          <a:extLst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ru-RU" sz="2400" b="1" dirty="0"/>
              <a:t>Ё</a:t>
            </a:r>
          </a:p>
        </p:txBody>
      </p:sp>
      <p:sp>
        <p:nvSpPr>
          <p:cNvPr id="155" name="TextBox 46"/>
          <p:cNvSpPr txBox="1">
            <a:spLocks noChangeArrowheads="1"/>
          </p:cNvSpPr>
          <p:nvPr/>
        </p:nvSpPr>
        <p:spPr bwMode="auto">
          <a:xfrm>
            <a:off x="3857716" y="5247791"/>
            <a:ext cx="460800" cy="461665"/>
          </a:xfrm>
          <a:prstGeom prst="rect">
            <a:avLst/>
          </a:prstGeom>
          <a:ln>
            <a:headEnd/>
            <a:tailEnd/>
          </a:ln>
          <a:extLst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ru-RU" sz="2400" b="1" dirty="0"/>
              <a:t>Ж</a:t>
            </a:r>
          </a:p>
        </p:txBody>
      </p:sp>
      <p:sp>
        <p:nvSpPr>
          <p:cNvPr id="156" name="TextBox 47"/>
          <p:cNvSpPr txBox="1">
            <a:spLocks noChangeArrowheads="1"/>
          </p:cNvSpPr>
          <p:nvPr/>
        </p:nvSpPr>
        <p:spPr bwMode="auto">
          <a:xfrm>
            <a:off x="4397881" y="5247791"/>
            <a:ext cx="460799" cy="461665"/>
          </a:xfrm>
          <a:prstGeom prst="rect">
            <a:avLst/>
          </a:prstGeom>
          <a:ln>
            <a:headEnd/>
            <a:tailEnd/>
          </a:ln>
          <a:extLst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ru-RU" sz="2400" b="1" dirty="0"/>
              <a:t>З</a:t>
            </a:r>
          </a:p>
        </p:txBody>
      </p:sp>
      <p:sp>
        <p:nvSpPr>
          <p:cNvPr id="157" name="TextBox 48"/>
          <p:cNvSpPr txBox="1">
            <a:spLocks noChangeArrowheads="1"/>
          </p:cNvSpPr>
          <p:nvPr/>
        </p:nvSpPr>
        <p:spPr bwMode="auto">
          <a:xfrm>
            <a:off x="4938045" y="5247791"/>
            <a:ext cx="460799" cy="461665"/>
          </a:xfrm>
          <a:prstGeom prst="rect">
            <a:avLst/>
          </a:prstGeom>
          <a:ln>
            <a:headEnd/>
            <a:tailEnd/>
          </a:ln>
          <a:extLst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ru-RU" sz="2400" b="1" dirty="0"/>
              <a:t>И</a:t>
            </a:r>
          </a:p>
        </p:txBody>
      </p:sp>
      <p:sp>
        <p:nvSpPr>
          <p:cNvPr id="158" name="TextBox 49"/>
          <p:cNvSpPr txBox="1">
            <a:spLocks noChangeArrowheads="1"/>
          </p:cNvSpPr>
          <p:nvPr/>
        </p:nvSpPr>
        <p:spPr bwMode="auto">
          <a:xfrm>
            <a:off x="5478209" y="5247791"/>
            <a:ext cx="460799" cy="461665"/>
          </a:xfrm>
          <a:prstGeom prst="rect">
            <a:avLst/>
          </a:prstGeom>
          <a:ln>
            <a:headEnd/>
            <a:tailEnd/>
          </a:ln>
          <a:extLst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ru-RU" sz="2400" b="1" dirty="0"/>
              <a:t>Й</a:t>
            </a:r>
          </a:p>
        </p:txBody>
      </p:sp>
      <p:sp>
        <p:nvSpPr>
          <p:cNvPr id="159" name="TextBox 50"/>
          <p:cNvSpPr txBox="1">
            <a:spLocks noChangeArrowheads="1"/>
          </p:cNvSpPr>
          <p:nvPr/>
        </p:nvSpPr>
        <p:spPr bwMode="auto">
          <a:xfrm>
            <a:off x="6018369" y="5247791"/>
            <a:ext cx="460799" cy="461665"/>
          </a:xfrm>
          <a:prstGeom prst="rect">
            <a:avLst/>
          </a:prstGeom>
          <a:ln>
            <a:headEnd/>
            <a:tailEnd/>
          </a:ln>
          <a:extLst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ru-RU" sz="2400" b="1" dirty="0"/>
              <a:t>К</a:t>
            </a:r>
          </a:p>
        </p:txBody>
      </p:sp>
      <p:sp>
        <p:nvSpPr>
          <p:cNvPr id="160" name="TextBox 51"/>
          <p:cNvSpPr txBox="1">
            <a:spLocks noChangeArrowheads="1"/>
          </p:cNvSpPr>
          <p:nvPr/>
        </p:nvSpPr>
        <p:spPr bwMode="auto">
          <a:xfrm>
            <a:off x="306969" y="5775672"/>
            <a:ext cx="460799" cy="461665"/>
          </a:xfrm>
          <a:prstGeom prst="rect">
            <a:avLst/>
          </a:prstGeom>
          <a:ln>
            <a:headEnd/>
            <a:tailEnd/>
          </a:ln>
          <a:extLst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ru-RU" sz="2400" b="1" dirty="0"/>
              <a:t>Л</a:t>
            </a:r>
          </a:p>
        </p:txBody>
      </p:sp>
      <p:sp>
        <p:nvSpPr>
          <p:cNvPr id="161" name="TextBox 52"/>
          <p:cNvSpPr txBox="1">
            <a:spLocks noChangeArrowheads="1"/>
          </p:cNvSpPr>
          <p:nvPr/>
        </p:nvSpPr>
        <p:spPr bwMode="auto">
          <a:xfrm>
            <a:off x="858741" y="5775672"/>
            <a:ext cx="460801" cy="461665"/>
          </a:xfrm>
          <a:prstGeom prst="rect">
            <a:avLst/>
          </a:prstGeom>
          <a:ln>
            <a:headEnd/>
            <a:tailEnd/>
          </a:ln>
          <a:extLst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ru-RU" sz="2400" b="1" dirty="0"/>
              <a:t>М</a:t>
            </a:r>
          </a:p>
        </p:txBody>
      </p:sp>
      <p:sp>
        <p:nvSpPr>
          <p:cNvPr id="162" name="TextBox 53"/>
          <p:cNvSpPr txBox="1">
            <a:spLocks noChangeArrowheads="1"/>
          </p:cNvSpPr>
          <p:nvPr/>
        </p:nvSpPr>
        <p:spPr bwMode="auto">
          <a:xfrm>
            <a:off x="1410514" y="5775672"/>
            <a:ext cx="460800" cy="461665"/>
          </a:xfrm>
          <a:prstGeom prst="rect">
            <a:avLst/>
          </a:prstGeom>
          <a:ln>
            <a:headEnd/>
            <a:tailEnd/>
          </a:ln>
          <a:extLst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ru-RU" sz="2400" b="1" dirty="0"/>
              <a:t>Н</a:t>
            </a:r>
          </a:p>
        </p:txBody>
      </p:sp>
      <p:sp>
        <p:nvSpPr>
          <p:cNvPr id="163" name="TextBox 54"/>
          <p:cNvSpPr txBox="1">
            <a:spLocks noChangeArrowheads="1"/>
          </p:cNvSpPr>
          <p:nvPr/>
        </p:nvSpPr>
        <p:spPr bwMode="auto">
          <a:xfrm>
            <a:off x="1962287" y="5775672"/>
            <a:ext cx="460799" cy="461665"/>
          </a:xfrm>
          <a:prstGeom prst="rect">
            <a:avLst/>
          </a:prstGeom>
          <a:ln>
            <a:headEnd/>
            <a:tailEnd/>
          </a:ln>
          <a:extLst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ru-RU" sz="2400" b="1" dirty="0"/>
              <a:t>О</a:t>
            </a:r>
          </a:p>
        </p:txBody>
      </p:sp>
      <p:sp>
        <p:nvSpPr>
          <p:cNvPr id="164" name="TextBox 55"/>
          <p:cNvSpPr txBox="1">
            <a:spLocks noChangeArrowheads="1"/>
          </p:cNvSpPr>
          <p:nvPr/>
        </p:nvSpPr>
        <p:spPr bwMode="auto">
          <a:xfrm>
            <a:off x="2514060" y="5775672"/>
            <a:ext cx="460800" cy="461665"/>
          </a:xfrm>
          <a:prstGeom prst="rect">
            <a:avLst/>
          </a:prstGeom>
          <a:ln>
            <a:headEnd/>
            <a:tailEnd/>
          </a:ln>
          <a:extLst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ru-RU" sz="2400" b="1" dirty="0"/>
              <a:t>П</a:t>
            </a:r>
          </a:p>
        </p:txBody>
      </p:sp>
      <p:sp>
        <p:nvSpPr>
          <p:cNvPr id="165" name="TextBox 56"/>
          <p:cNvSpPr txBox="1">
            <a:spLocks noChangeArrowheads="1"/>
          </p:cNvSpPr>
          <p:nvPr/>
        </p:nvSpPr>
        <p:spPr bwMode="auto">
          <a:xfrm>
            <a:off x="3065832" y="5775672"/>
            <a:ext cx="460801" cy="461665"/>
          </a:xfrm>
          <a:prstGeom prst="rect">
            <a:avLst/>
          </a:prstGeom>
          <a:ln>
            <a:headEnd/>
            <a:tailEnd/>
          </a:ln>
          <a:extLst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ru-RU" sz="2400" b="1" dirty="0"/>
              <a:t>Р</a:t>
            </a:r>
          </a:p>
        </p:txBody>
      </p:sp>
      <p:sp>
        <p:nvSpPr>
          <p:cNvPr id="166" name="TextBox 57"/>
          <p:cNvSpPr txBox="1">
            <a:spLocks noChangeArrowheads="1"/>
          </p:cNvSpPr>
          <p:nvPr/>
        </p:nvSpPr>
        <p:spPr bwMode="auto">
          <a:xfrm>
            <a:off x="3617604" y="5775672"/>
            <a:ext cx="460801" cy="461665"/>
          </a:xfrm>
          <a:prstGeom prst="rect">
            <a:avLst/>
          </a:prstGeom>
          <a:ln>
            <a:headEnd/>
            <a:tailEnd/>
          </a:ln>
          <a:extLst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ru-RU" sz="2400" b="1" dirty="0"/>
              <a:t>С</a:t>
            </a:r>
          </a:p>
        </p:txBody>
      </p:sp>
      <p:sp>
        <p:nvSpPr>
          <p:cNvPr id="167" name="TextBox 58"/>
          <p:cNvSpPr txBox="1">
            <a:spLocks noChangeArrowheads="1"/>
          </p:cNvSpPr>
          <p:nvPr/>
        </p:nvSpPr>
        <p:spPr bwMode="auto">
          <a:xfrm>
            <a:off x="4169377" y="5775672"/>
            <a:ext cx="460799" cy="461665"/>
          </a:xfrm>
          <a:prstGeom prst="rect">
            <a:avLst/>
          </a:prstGeom>
          <a:ln>
            <a:headEnd/>
            <a:tailEnd/>
          </a:ln>
          <a:extLst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ru-RU" sz="2400" b="1" dirty="0"/>
              <a:t>Т</a:t>
            </a:r>
          </a:p>
        </p:txBody>
      </p:sp>
      <p:sp>
        <p:nvSpPr>
          <p:cNvPr id="168" name="TextBox 59"/>
          <p:cNvSpPr txBox="1">
            <a:spLocks noChangeArrowheads="1"/>
          </p:cNvSpPr>
          <p:nvPr/>
        </p:nvSpPr>
        <p:spPr bwMode="auto">
          <a:xfrm>
            <a:off x="4721149" y="5775672"/>
            <a:ext cx="460799" cy="461665"/>
          </a:xfrm>
          <a:prstGeom prst="rect">
            <a:avLst/>
          </a:prstGeom>
          <a:ln>
            <a:headEnd/>
            <a:tailEnd/>
          </a:ln>
          <a:extLst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ru-RU" sz="2400" b="1" dirty="0"/>
              <a:t>У</a:t>
            </a:r>
          </a:p>
        </p:txBody>
      </p:sp>
      <p:sp>
        <p:nvSpPr>
          <p:cNvPr id="169" name="TextBox 60"/>
          <p:cNvSpPr txBox="1">
            <a:spLocks noChangeArrowheads="1"/>
          </p:cNvSpPr>
          <p:nvPr/>
        </p:nvSpPr>
        <p:spPr bwMode="auto">
          <a:xfrm>
            <a:off x="5272920" y="5775672"/>
            <a:ext cx="460801" cy="461665"/>
          </a:xfrm>
          <a:prstGeom prst="rect">
            <a:avLst/>
          </a:prstGeom>
          <a:ln>
            <a:headEnd/>
            <a:tailEnd/>
          </a:ln>
          <a:extLst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ru-RU" sz="2400" b="1" dirty="0"/>
              <a:t>Ф</a:t>
            </a:r>
          </a:p>
        </p:txBody>
      </p:sp>
      <p:sp>
        <p:nvSpPr>
          <p:cNvPr id="170" name="TextBox 61"/>
          <p:cNvSpPr txBox="1">
            <a:spLocks noChangeArrowheads="1"/>
          </p:cNvSpPr>
          <p:nvPr/>
        </p:nvSpPr>
        <p:spPr bwMode="auto">
          <a:xfrm>
            <a:off x="5824693" y="5775672"/>
            <a:ext cx="460801" cy="461665"/>
          </a:xfrm>
          <a:prstGeom prst="rect">
            <a:avLst/>
          </a:prstGeom>
          <a:ln>
            <a:headEnd/>
            <a:tailEnd/>
          </a:ln>
          <a:extLst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ru-RU" sz="2400" b="1" dirty="0"/>
              <a:t>Х</a:t>
            </a:r>
          </a:p>
        </p:txBody>
      </p:sp>
      <p:sp>
        <p:nvSpPr>
          <p:cNvPr id="171" name="TextBox 62"/>
          <p:cNvSpPr txBox="1">
            <a:spLocks noChangeArrowheads="1"/>
          </p:cNvSpPr>
          <p:nvPr/>
        </p:nvSpPr>
        <p:spPr bwMode="auto">
          <a:xfrm>
            <a:off x="512453" y="6283235"/>
            <a:ext cx="460799" cy="461665"/>
          </a:xfrm>
          <a:prstGeom prst="rect">
            <a:avLst/>
          </a:prstGeom>
          <a:ln>
            <a:headEnd/>
            <a:tailEnd/>
          </a:ln>
          <a:extLst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ru-RU" sz="2400" b="1" dirty="0"/>
              <a:t>Ц</a:t>
            </a:r>
          </a:p>
        </p:txBody>
      </p:sp>
      <p:sp>
        <p:nvSpPr>
          <p:cNvPr id="172" name="TextBox 63"/>
          <p:cNvSpPr txBox="1">
            <a:spLocks noChangeArrowheads="1"/>
          </p:cNvSpPr>
          <p:nvPr/>
        </p:nvSpPr>
        <p:spPr bwMode="auto">
          <a:xfrm>
            <a:off x="1083950" y="6283235"/>
            <a:ext cx="460801" cy="461665"/>
          </a:xfrm>
          <a:prstGeom prst="rect">
            <a:avLst/>
          </a:prstGeom>
          <a:ln>
            <a:headEnd/>
            <a:tailEnd/>
          </a:ln>
          <a:extLst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ru-RU" sz="2400" b="1" dirty="0"/>
              <a:t>Ч</a:t>
            </a:r>
          </a:p>
        </p:txBody>
      </p:sp>
      <p:sp>
        <p:nvSpPr>
          <p:cNvPr id="173" name="TextBox 64"/>
          <p:cNvSpPr txBox="1">
            <a:spLocks noChangeArrowheads="1"/>
          </p:cNvSpPr>
          <p:nvPr/>
        </p:nvSpPr>
        <p:spPr bwMode="auto">
          <a:xfrm>
            <a:off x="1655449" y="6283235"/>
            <a:ext cx="460799" cy="461665"/>
          </a:xfrm>
          <a:prstGeom prst="rect">
            <a:avLst/>
          </a:prstGeom>
          <a:ln>
            <a:headEnd/>
            <a:tailEnd/>
          </a:ln>
          <a:extLst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ru-RU" sz="2400" b="1" dirty="0"/>
              <a:t>Ш</a:t>
            </a:r>
          </a:p>
        </p:txBody>
      </p:sp>
      <p:sp>
        <p:nvSpPr>
          <p:cNvPr id="174" name="TextBox 65"/>
          <p:cNvSpPr txBox="1">
            <a:spLocks noChangeArrowheads="1"/>
          </p:cNvSpPr>
          <p:nvPr/>
        </p:nvSpPr>
        <p:spPr bwMode="auto">
          <a:xfrm>
            <a:off x="2226946" y="6283235"/>
            <a:ext cx="460801" cy="461665"/>
          </a:xfrm>
          <a:prstGeom prst="rect">
            <a:avLst/>
          </a:prstGeom>
          <a:ln>
            <a:headEnd/>
            <a:tailEnd/>
          </a:ln>
          <a:extLst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ru-RU" sz="2400" b="1" dirty="0"/>
              <a:t>Щ</a:t>
            </a:r>
          </a:p>
        </p:txBody>
      </p:sp>
      <p:sp>
        <p:nvSpPr>
          <p:cNvPr id="175" name="TextBox 66"/>
          <p:cNvSpPr txBox="1">
            <a:spLocks noChangeArrowheads="1"/>
          </p:cNvSpPr>
          <p:nvPr/>
        </p:nvSpPr>
        <p:spPr bwMode="auto">
          <a:xfrm>
            <a:off x="2798445" y="6283235"/>
            <a:ext cx="460799" cy="461665"/>
          </a:xfrm>
          <a:prstGeom prst="rect">
            <a:avLst/>
          </a:prstGeom>
          <a:ln>
            <a:headEnd/>
            <a:tailEnd/>
          </a:ln>
          <a:extLst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ru-RU" sz="2400" b="1" dirty="0"/>
              <a:t>Ъ</a:t>
            </a:r>
          </a:p>
        </p:txBody>
      </p:sp>
      <p:sp>
        <p:nvSpPr>
          <p:cNvPr id="176" name="TextBox 67"/>
          <p:cNvSpPr txBox="1">
            <a:spLocks noChangeArrowheads="1"/>
          </p:cNvSpPr>
          <p:nvPr/>
        </p:nvSpPr>
        <p:spPr bwMode="auto">
          <a:xfrm>
            <a:off x="3369942" y="6283235"/>
            <a:ext cx="460801" cy="461665"/>
          </a:xfrm>
          <a:prstGeom prst="rect">
            <a:avLst/>
          </a:prstGeom>
          <a:ln>
            <a:headEnd/>
            <a:tailEnd/>
          </a:ln>
          <a:extLst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ru-RU" sz="2400" b="1" dirty="0"/>
              <a:t>Ы</a:t>
            </a:r>
          </a:p>
        </p:txBody>
      </p:sp>
      <p:sp>
        <p:nvSpPr>
          <p:cNvPr id="177" name="TextBox 68"/>
          <p:cNvSpPr txBox="1">
            <a:spLocks noChangeArrowheads="1"/>
          </p:cNvSpPr>
          <p:nvPr/>
        </p:nvSpPr>
        <p:spPr bwMode="auto">
          <a:xfrm>
            <a:off x="3941441" y="6283235"/>
            <a:ext cx="460799" cy="461665"/>
          </a:xfrm>
          <a:prstGeom prst="rect">
            <a:avLst/>
          </a:prstGeom>
          <a:ln>
            <a:headEnd/>
            <a:tailEnd/>
          </a:ln>
          <a:extLst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ru-RU" sz="2400" b="1" dirty="0"/>
              <a:t>Ь</a:t>
            </a:r>
          </a:p>
        </p:txBody>
      </p:sp>
      <p:sp>
        <p:nvSpPr>
          <p:cNvPr id="178" name="TextBox 69"/>
          <p:cNvSpPr txBox="1">
            <a:spLocks noChangeArrowheads="1"/>
          </p:cNvSpPr>
          <p:nvPr/>
        </p:nvSpPr>
        <p:spPr bwMode="auto">
          <a:xfrm>
            <a:off x="4512938" y="6283235"/>
            <a:ext cx="460801" cy="461665"/>
          </a:xfrm>
          <a:prstGeom prst="rect">
            <a:avLst/>
          </a:prstGeom>
          <a:ln>
            <a:headEnd/>
            <a:tailEnd/>
          </a:ln>
          <a:extLst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ru-RU" sz="2400" b="1" dirty="0"/>
              <a:t>Э</a:t>
            </a:r>
          </a:p>
        </p:txBody>
      </p:sp>
      <p:sp>
        <p:nvSpPr>
          <p:cNvPr id="179" name="TextBox 70"/>
          <p:cNvSpPr txBox="1">
            <a:spLocks noChangeArrowheads="1"/>
          </p:cNvSpPr>
          <p:nvPr/>
        </p:nvSpPr>
        <p:spPr bwMode="auto">
          <a:xfrm>
            <a:off x="5084437" y="6283235"/>
            <a:ext cx="460799" cy="461665"/>
          </a:xfrm>
          <a:prstGeom prst="rect">
            <a:avLst/>
          </a:prstGeom>
          <a:ln>
            <a:headEnd/>
            <a:tailEnd/>
          </a:ln>
          <a:extLst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ru-RU" sz="2400" b="1" dirty="0"/>
              <a:t>Ю</a:t>
            </a:r>
          </a:p>
        </p:txBody>
      </p:sp>
      <p:sp>
        <p:nvSpPr>
          <p:cNvPr id="180" name="TextBox 71"/>
          <p:cNvSpPr txBox="1">
            <a:spLocks noChangeArrowheads="1"/>
          </p:cNvSpPr>
          <p:nvPr/>
        </p:nvSpPr>
        <p:spPr bwMode="auto">
          <a:xfrm>
            <a:off x="5655934" y="6283235"/>
            <a:ext cx="460801" cy="461665"/>
          </a:xfrm>
          <a:prstGeom prst="rect">
            <a:avLst/>
          </a:prstGeom>
          <a:ln>
            <a:headEnd/>
            <a:tailEnd/>
          </a:ln>
          <a:extLst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ru-RU" sz="2400" b="1" dirty="0"/>
              <a:t>Я</a:t>
            </a:r>
          </a:p>
        </p:txBody>
      </p:sp>
      <p:sp>
        <p:nvSpPr>
          <p:cNvPr id="131" name="Управляющая кнопка: далее 130">
            <a:hlinkClick r:id="" action="ppaction://hlinkshowjump?jump=nextslide" highlightClick="1"/>
          </p:cNvPr>
          <p:cNvSpPr/>
          <p:nvPr/>
        </p:nvSpPr>
        <p:spPr>
          <a:xfrm>
            <a:off x="7919247" y="6165304"/>
            <a:ext cx="900100" cy="504056"/>
          </a:xfrm>
          <a:prstGeom prst="actionButtonForwardNex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07049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4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8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4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1" dur="10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9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1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6" dur="1000" fill="hold"/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0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15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1" dur="1000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1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5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6" dur="1000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2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15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1" dur="1000" fill="hold"/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3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15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6" dur="10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4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15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1" dur="10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5"/>
                  </p:tgtEl>
                </p:cond>
              </p:nextCondLst>
            </p:seq>
            <p:seq concurrent="1" nextAc="seek">
              <p:cTn id="52" restart="whenNotActive" fill="hold" evtFilter="cancelBubble" nodeType="interactiveSeq">
                <p:stCondLst>
                  <p:cond evt="onClick" delay="0">
                    <p:tgtEl>
                      <p:spTgt spid="15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3" fill="hold">
                      <p:stCondLst>
                        <p:cond delay="0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6" dur="10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6"/>
                  </p:tgtEl>
                </p:cond>
              </p:nextCondLst>
            </p:seq>
            <p:seq concurrent="1" nextAc="seek">
              <p:cTn id="57" restart="whenNotActive" fill="hold" evtFilter="cancelBubble" nodeType="interactiveSeq">
                <p:stCondLst>
                  <p:cond evt="onClick" delay="0">
                    <p:tgtEl>
                      <p:spTgt spid="15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8" fill="hold">
                      <p:stCondLst>
                        <p:cond delay="0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1" dur="10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7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15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6" dur="1000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8"/>
                  </p:tgtEl>
                </p:cond>
              </p:nextCondLst>
            </p:seq>
            <p:seq concurrent="1" nextAc="seek">
              <p:cTn id="67" restart="whenNotActive" fill="hold" evtFilter="cancelBubble" nodeType="interactiveSeq">
                <p:stCondLst>
                  <p:cond evt="onClick" delay="0">
                    <p:tgtEl>
                      <p:spTgt spid="15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8" fill="hold">
                      <p:stCondLst>
                        <p:cond delay="0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71" dur="10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9"/>
                  </p:tgtEl>
                </p:cond>
              </p:nextCondLst>
            </p:seq>
            <p:seq concurrent="1" nextAc="seek">
              <p:cTn id="72" restart="whenNotActive" fill="hold" evtFilter="cancelBubble" nodeType="interactiveSeq">
                <p:stCondLst>
                  <p:cond evt="onClick" delay="0">
                    <p:tgtEl>
                      <p:spTgt spid="16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3" fill="hold">
                      <p:stCondLst>
                        <p:cond delay="0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76" dur="10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0"/>
                  </p:tgtEl>
                </p:cond>
              </p:nextCondLst>
            </p:seq>
            <p:seq concurrent="1" nextAc="seek">
              <p:cTn id="77" restart="whenNotActive" fill="hold" evtFilter="cancelBubble" nodeType="interactiveSeq">
                <p:stCondLst>
                  <p:cond evt="onClick" delay="0">
                    <p:tgtEl>
                      <p:spTgt spid="16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8" fill="hold">
                      <p:stCondLst>
                        <p:cond delay="0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81" dur="10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1"/>
                  </p:tgtEl>
                </p:cond>
              </p:nextCondLst>
            </p:seq>
            <p:seq concurrent="1" nextAc="seek">
              <p:cTn id="82" restart="whenNotActive" fill="hold" evtFilter="cancelBubble" nodeType="interactiveSeq">
                <p:stCondLst>
                  <p:cond evt="onClick" delay="0">
                    <p:tgtEl>
                      <p:spTgt spid="16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3" fill="hold">
                      <p:stCondLst>
                        <p:cond delay="0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86" dur="10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2"/>
                  </p:tgtEl>
                </p:cond>
              </p:nextCondLst>
            </p:seq>
            <p:seq concurrent="1" nextAc="seek">
              <p:cTn id="87" restart="whenNotActive" fill="hold" evtFilter="cancelBubble" nodeType="interactiveSeq">
                <p:stCondLst>
                  <p:cond evt="onClick" delay="0">
                    <p:tgtEl>
                      <p:spTgt spid="16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8" fill="hold">
                      <p:stCondLst>
                        <p:cond delay="0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2" dur="500"/>
                                        <p:tgtEl>
                                          <p:spTgt spid="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3"/>
                  </p:tgtEl>
                </p:cond>
              </p:nextCondLst>
            </p:seq>
            <p:seq concurrent="1" nextAc="seek">
              <p:cTn id="93" restart="whenNotActive" fill="hold" evtFilter="cancelBubble" nodeType="interactiveSeq">
                <p:stCondLst>
                  <p:cond evt="onClick" delay="0">
                    <p:tgtEl>
                      <p:spTgt spid="16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4" fill="hold">
                      <p:stCondLst>
                        <p:cond delay="0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8" dur="500"/>
                                        <p:tgtEl>
                                          <p:spTgt spid="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4"/>
                  </p:tgtEl>
                </p:cond>
              </p:nextCondLst>
            </p:seq>
            <p:seq concurrent="1" nextAc="seek">
              <p:cTn id="99" restart="whenNotActive" fill="hold" evtFilter="cancelBubble" nodeType="interactiveSeq">
                <p:stCondLst>
                  <p:cond evt="onClick" delay="0">
                    <p:tgtEl>
                      <p:spTgt spid="16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0" fill="hold">
                      <p:stCondLst>
                        <p:cond delay="0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4" dur="500"/>
                                        <p:tgtEl>
                                          <p:spTgt spid="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6"/>
                  </p:tgtEl>
                </p:cond>
              </p:nextCondLst>
            </p:seq>
            <p:seq concurrent="1" nextAc="seek">
              <p:cTn id="105" restart="whenNotActive" fill="hold" evtFilter="cancelBubble" nodeType="interactiveSeq">
                <p:stCondLst>
                  <p:cond evt="onClick" delay="0">
                    <p:tgtEl>
                      <p:spTgt spid="16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6" fill="hold">
                      <p:stCondLst>
                        <p:cond delay="0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09" dur="1000" fill="hold"/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7"/>
                  </p:tgtEl>
                </p:cond>
              </p:nextCondLst>
            </p:seq>
            <p:seq concurrent="1" nextAc="seek">
              <p:cTn id="110" restart="whenNotActive" fill="hold" evtFilter="cancelBubble" nodeType="interactiveSeq">
                <p:stCondLst>
                  <p:cond evt="onClick" delay="0">
                    <p:tgtEl>
                      <p:spTgt spid="16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1" fill="hold">
                      <p:stCondLst>
                        <p:cond delay="0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14" dur="1000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8"/>
                  </p:tgtEl>
                </p:cond>
              </p:nextCondLst>
            </p:seq>
            <p:seq concurrent="1" nextAc="seek">
              <p:cTn id="115" restart="whenNotActive" fill="hold" evtFilter="cancelBubble" nodeType="interactiveSeq">
                <p:stCondLst>
                  <p:cond evt="onClick" delay="0">
                    <p:tgtEl>
                      <p:spTgt spid="16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6" fill="hold">
                      <p:stCondLst>
                        <p:cond delay="0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19" dur="10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9"/>
                  </p:tgtEl>
                </p:cond>
              </p:nextCondLst>
            </p:seq>
            <p:seq concurrent="1" nextAc="seek">
              <p:cTn id="120" restart="whenNotActive" fill="hold" evtFilter="cancelBubble" nodeType="interactiveSeq">
                <p:stCondLst>
                  <p:cond evt="onClick" delay="0">
                    <p:tgtEl>
                      <p:spTgt spid="17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1" fill="hold">
                      <p:stCondLst>
                        <p:cond delay="0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24" dur="10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0"/>
                  </p:tgtEl>
                </p:cond>
              </p:nextCondLst>
            </p:seq>
            <p:seq concurrent="1" nextAc="seek">
              <p:cTn id="125" restart="whenNotActive" fill="hold" evtFilter="cancelBubble" nodeType="interactiveSeq">
                <p:stCondLst>
                  <p:cond evt="onClick" delay="0">
                    <p:tgtEl>
                      <p:spTgt spid="17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6" fill="hold">
                      <p:stCondLst>
                        <p:cond delay="0"/>
                      </p:stCondLst>
                      <p:childTnLst>
                        <p:par>
                          <p:cTn id="127" fill="hold">
                            <p:stCondLst>
                              <p:cond delay="0"/>
                            </p:stCondLst>
                            <p:childTnLst>
                              <p:par>
                                <p:cTn id="128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29" dur="1000" fill="hold"/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1"/>
                  </p:tgtEl>
                </p:cond>
              </p:nextCondLst>
            </p:seq>
            <p:seq concurrent="1" nextAc="seek">
              <p:cTn id="130" restart="whenNotActive" fill="hold" evtFilter="cancelBubble" nodeType="interactiveSeq">
                <p:stCondLst>
                  <p:cond evt="onClick" delay="0">
                    <p:tgtEl>
                      <p:spTgt spid="17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1" fill="hold">
                      <p:stCondLst>
                        <p:cond delay="0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34" dur="1000" fill="hold"/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2"/>
                  </p:tgtEl>
                </p:cond>
              </p:nextCondLst>
            </p:seq>
            <p:seq concurrent="1" nextAc="seek">
              <p:cTn id="135" restart="whenNotActive" fill="hold" evtFilter="cancelBubble" nodeType="interactiveSeq">
                <p:stCondLst>
                  <p:cond evt="onClick" delay="0">
                    <p:tgtEl>
                      <p:spTgt spid="17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6" fill="hold">
                      <p:stCondLst>
                        <p:cond delay="0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39" dur="1000" fill="hold"/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3"/>
                  </p:tgtEl>
                </p:cond>
              </p:nextCondLst>
            </p:seq>
            <p:seq concurrent="1" nextAc="seek">
              <p:cTn id="140" restart="whenNotActive" fill="hold" evtFilter="cancelBubble" nodeType="interactiveSeq">
                <p:stCondLst>
                  <p:cond evt="onClick" delay="0">
                    <p:tgtEl>
                      <p:spTgt spid="17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1" fill="hold">
                      <p:stCondLst>
                        <p:cond delay="0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44" dur="1000" fill="hold"/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4"/>
                  </p:tgtEl>
                </p:cond>
              </p:nextCondLst>
            </p:seq>
            <p:seq concurrent="1" nextAc="seek">
              <p:cTn id="145" restart="whenNotActive" fill="hold" evtFilter="cancelBubble" nodeType="interactiveSeq">
                <p:stCondLst>
                  <p:cond evt="onClick" delay="0">
                    <p:tgtEl>
                      <p:spTgt spid="17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6" fill="hold">
                      <p:stCondLst>
                        <p:cond delay="0"/>
                      </p:stCondLst>
                      <p:childTnLst>
                        <p:par>
                          <p:cTn id="147" fill="hold">
                            <p:stCondLst>
                              <p:cond delay="0"/>
                            </p:stCondLst>
                            <p:childTnLst>
                              <p:par>
                                <p:cTn id="148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49" dur="1000" fill="hold"/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5"/>
                  </p:tgtEl>
                </p:cond>
              </p:nextCondLst>
            </p:seq>
            <p:seq concurrent="1" nextAc="seek">
              <p:cTn id="150" restart="whenNotActive" fill="hold" evtFilter="cancelBubble" nodeType="interactiveSeq">
                <p:stCondLst>
                  <p:cond evt="onClick" delay="0">
                    <p:tgtEl>
                      <p:spTgt spid="17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1" fill="hold">
                      <p:stCondLst>
                        <p:cond delay="0"/>
                      </p:stCondLst>
                      <p:childTnLst>
                        <p:par>
                          <p:cTn id="152" fill="hold">
                            <p:stCondLst>
                              <p:cond delay="0"/>
                            </p:stCondLst>
                            <p:childTnLst>
                              <p:par>
                                <p:cTn id="153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54" dur="1000" fill="hold"/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6"/>
                  </p:tgtEl>
                </p:cond>
              </p:nextCondLst>
            </p:seq>
            <p:seq concurrent="1" nextAc="seek">
              <p:cTn id="155" restart="whenNotActive" fill="hold" evtFilter="cancelBubble" nodeType="interactiveSeq">
                <p:stCondLst>
                  <p:cond evt="onClick" delay="0">
                    <p:tgtEl>
                      <p:spTgt spid="17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6" fill="hold">
                      <p:stCondLst>
                        <p:cond delay="0"/>
                      </p:stCondLst>
                      <p:childTnLst>
                        <p:par>
                          <p:cTn id="157" fill="hold">
                            <p:stCondLst>
                              <p:cond delay="0"/>
                            </p:stCondLst>
                            <p:childTnLst>
                              <p:par>
                                <p:cTn id="158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59" dur="100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7"/>
                  </p:tgtEl>
                </p:cond>
              </p:nextCondLst>
            </p:seq>
            <p:seq concurrent="1" nextAc="seek">
              <p:cTn id="160" restart="whenNotActive" fill="hold" evtFilter="cancelBubble" nodeType="interactiveSeq">
                <p:stCondLst>
                  <p:cond evt="onClick" delay="0">
                    <p:tgtEl>
                      <p:spTgt spid="17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1" fill="hold">
                      <p:stCondLst>
                        <p:cond delay="0"/>
                      </p:stCondLst>
                      <p:childTnLst>
                        <p:par>
                          <p:cTn id="162" fill="hold">
                            <p:stCondLst>
                              <p:cond delay="0"/>
                            </p:stCondLst>
                            <p:childTnLst>
                              <p:par>
                                <p:cTn id="163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64" dur="1000" fill="hold"/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8"/>
                  </p:tgtEl>
                </p:cond>
              </p:nextCondLst>
            </p:seq>
            <p:seq concurrent="1" nextAc="seek">
              <p:cTn id="165" restart="whenNotActive" fill="hold" evtFilter="cancelBubble" nodeType="interactiveSeq">
                <p:stCondLst>
                  <p:cond evt="onClick" delay="0">
                    <p:tgtEl>
                      <p:spTgt spid="17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6" fill="hold">
                      <p:stCondLst>
                        <p:cond delay="0"/>
                      </p:stCondLst>
                      <p:childTnLst>
                        <p:par>
                          <p:cTn id="167" fill="hold">
                            <p:stCondLst>
                              <p:cond delay="0"/>
                            </p:stCondLst>
                            <p:childTnLst>
                              <p:par>
                                <p:cTn id="168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69" dur="1000" fill="hold"/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9"/>
                  </p:tgtEl>
                </p:cond>
              </p:nextCondLst>
            </p:seq>
            <p:seq concurrent="1" nextAc="seek">
              <p:cTn id="170" restart="whenNotActive" fill="hold" evtFilter="cancelBubble" nodeType="interactiveSeq">
                <p:stCondLst>
                  <p:cond evt="onClick" delay="0">
                    <p:tgtEl>
                      <p:spTgt spid="18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1" fill="hold">
                      <p:stCondLst>
                        <p:cond delay="0"/>
                      </p:stCondLst>
                      <p:childTnLst>
                        <p:par>
                          <p:cTn id="172" fill="hold">
                            <p:stCondLst>
                              <p:cond delay="0"/>
                            </p:stCondLst>
                            <p:childTnLst>
                              <p:par>
                                <p:cTn id="173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74" dur="1000" fill="hold"/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0"/>
                  </p:tgtEl>
                </p:cond>
              </p:nextCondLst>
            </p:seq>
            <p:seq concurrent="1" nextAc="seek">
              <p:cTn id="175" restart="whenNotActive" fill="hold" evtFilter="cancelBubble" nodeType="interactiveSeq">
                <p:stCondLst>
                  <p:cond evt="onClick" delay="0">
                    <p:tgtEl>
                      <p:spTgt spid="16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6" fill="hold">
                      <p:stCondLst>
                        <p:cond delay="0"/>
                      </p:stCondLst>
                      <p:childTnLst>
                        <p:par>
                          <p:cTn id="177" fill="hold">
                            <p:stCondLst>
                              <p:cond delay="0"/>
                            </p:stCondLst>
                            <p:childTnLst>
                              <p:par>
                                <p:cTn id="178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79" dur="10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5"/>
                  </p:tgtEl>
                </p:cond>
              </p:nextCondLst>
            </p:seq>
          </p:childTnLst>
        </p:cTn>
      </p:par>
    </p:tnLst>
    <p:bldLst>
      <p:bldP spid="149" grpId="0" animBg="1"/>
      <p:bldP spid="150" grpId="0" animBg="1"/>
      <p:bldP spid="151" grpId="0" animBg="1"/>
      <p:bldP spid="152" grpId="0" animBg="1"/>
      <p:bldP spid="153" grpId="0" animBg="1"/>
      <p:bldP spid="154" grpId="0" animBg="1"/>
      <p:bldP spid="155" grpId="0" animBg="1"/>
      <p:bldP spid="156" grpId="0" animBg="1"/>
      <p:bldP spid="157" grpId="0" animBg="1"/>
      <p:bldP spid="158" grpId="0" animBg="1"/>
      <p:bldP spid="159" grpId="0" animBg="1"/>
      <p:bldP spid="160" grpId="0" animBg="1"/>
      <p:bldP spid="161" grpId="0" animBg="1"/>
      <p:bldP spid="162" grpId="0" animBg="1"/>
      <p:bldP spid="165" grpId="0" animBg="1"/>
      <p:bldP spid="167" grpId="0" animBg="1"/>
      <p:bldP spid="168" grpId="0" animBg="1"/>
      <p:bldP spid="169" grpId="0" animBg="1"/>
      <p:bldP spid="170" grpId="0" animBg="1"/>
      <p:bldP spid="171" grpId="0" animBg="1"/>
      <p:bldP spid="172" grpId="0" animBg="1"/>
      <p:bldP spid="173" grpId="0" animBg="1"/>
      <p:bldP spid="174" grpId="0" animBg="1"/>
      <p:bldP spid="175" grpId="0" animBg="1"/>
      <p:bldP spid="176" grpId="0" animBg="1"/>
      <p:bldP spid="177" grpId="0" animBg="1"/>
      <p:bldP spid="178" grpId="0" animBg="1"/>
      <p:bldP spid="179" grpId="0" animBg="1"/>
      <p:bldP spid="180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-243408"/>
            <a:ext cx="8229600" cy="1143000"/>
          </a:xfrm>
        </p:spPr>
        <p:txBody>
          <a:bodyPr/>
          <a:lstStyle/>
          <a:p>
            <a:r>
              <a:rPr lang="ru-RU" dirty="0" smtClean="0"/>
              <a:t>Интернет ресурсы: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980728"/>
            <a:ext cx="8229600" cy="4525963"/>
          </a:xfrm>
        </p:spPr>
        <p:txBody>
          <a:bodyPr>
            <a:normAutofit fontScale="25000" lnSpcReduction="2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sz="7200" dirty="0">
                <a:hlinkClick r:id="rId2"/>
              </a:rPr>
              <a:t>http://</a:t>
            </a:r>
            <a:r>
              <a:rPr lang="en-US" sz="7200" dirty="0" smtClean="0">
                <a:hlinkClick r:id="rId2"/>
              </a:rPr>
              <a:t>lotoskay.ucoz.ru/load/shablony_dlja_prezentacij/priroda/priroda/144-1-0-3816</a:t>
            </a:r>
            <a:endParaRPr lang="ru-RU" sz="7200" dirty="0" smtClean="0"/>
          </a:p>
          <a:p>
            <a:pPr marL="514350" indent="-514350">
              <a:buFont typeface="+mj-lt"/>
              <a:buAutoNum type="arabicPeriod"/>
            </a:pPr>
            <a:r>
              <a:rPr lang="en-US" sz="7200" dirty="0">
                <a:hlinkClick r:id="rId3"/>
              </a:rPr>
              <a:t>http://</a:t>
            </a:r>
            <a:r>
              <a:rPr lang="en-US" sz="7200" dirty="0" smtClean="0">
                <a:hlinkClick r:id="rId3"/>
              </a:rPr>
              <a:t>qhhq.ru/images/stories/socialjnie/krasnaya%20kniga.jpg</a:t>
            </a:r>
            <a:endParaRPr lang="ru-RU" sz="7200" dirty="0" smtClean="0"/>
          </a:p>
          <a:p>
            <a:pPr marL="514350" indent="-514350">
              <a:buFont typeface="+mj-lt"/>
              <a:buAutoNum type="arabicPeriod"/>
            </a:pPr>
            <a:r>
              <a:rPr lang="en-US" sz="7200" dirty="0">
                <a:hlinkClick r:id="rId4"/>
              </a:rPr>
              <a:t>http://kartiny.ucoz.ru/_</a:t>
            </a:r>
            <a:r>
              <a:rPr lang="en-US" sz="7200" dirty="0" smtClean="0">
                <a:hlinkClick r:id="rId4"/>
              </a:rPr>
              <a:t>ph/540/2/915744787.jpg</a:t>
            </a:r>
            <a:r>
              <a:rPr lang="ru-RU" sz="7200" dirty="0"/>
              <a:t> </a:t>
            </a:r>
            <a:r>
              <a:rPr lang="ru-RU" sz="7200" dirty="0" smtClean="0"/>
              <a:t>- нарвал 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7200" dirty="0">
                <a:hlinkClick r:id="rId5"/>
              </a:rPr>
              <a:t>http://</a:t>
            </a:r>
            <a:r>
              <a:rPr lang="en-US" sz="7200" dirty="0" smtClean="0">
                <a:hlinkClick r:id="rId5"/>
              </a:rPr>
              <a:t>www.interfotki.ru/content/photo/12/81/128148/3wvb40_cont.jpg</a:t>
            </a:r>
            <a:r>
              <a:rPr lang="ru-RU" sz="7200" dirty="0" smtClean="0"/>
              <a:t> - байбак 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7200" dirty="0">
                <a:hlinkClick r:id="rId6"/>
              </a:rPr>
              <a:t>http://</a:t>
            </a:r>
            <a:r>
              <a:rPr lang="en-US" sz="7200" dirty="0" smtClean="0">
                <a:hlinkClick r:id="rId6"/>
              </a:rPr>
              <a:t>museum.stavsu.ru/ThumnailImage.ashx?ID=14022</a:t>
            </a:r>
            <a:r>
              <a:rPr lang="ru-RU" sz="7200" dirty="0" smtClean="0"/>
              <a:t> – выхухоль 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7200" dirty="0">
                <a:hlinkClick r:id="rId7"/>
              </a:rPr>
              <a:t>http://</a:t>
            </a:r>
            <a:r>
              <a:rPr lang="en-US" sz="7200" dirty="0" smtClean="0">
                <a:hlinkClick r:id="rId7"/>
              </a:rPr>
              <a:t>www.sandiegozoo.org/animalbytes/images/gotq_PallasCat.jpg</a:t>
            </a:r>
            <a:r>
              <a:rPr lang="ru-RU" sz="7200" dirty="0" smtClean="0"/>
              <a:t> - манул 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7200" dirty="0">
                <a:hlinkClick r:id="rId8"/>
              </a:rPr>
              <a:t>http://web.bryant.edu/~</a:t>
            </a:r>
            <a:r>
              <a:rPr lang="en-US" sz="7200" dirty="0" smtClean="0">
                <a:hlinkClick r:id="rId8"/>
              </a:rPr>
              <a:t>langlois/ecology/gorilla.jpg</a:t>
            </a:r>
            <a:r>
              <a:rPr lang="ru-RU" sz="7200" dirty="0" smtClean="0"/>
              <a:t> - горилла 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7200" dirty="0">
                <a:hlinkClick r:id="rId9"/>
              </a:rPr>
              <a:t>http://www.zoopicture.ru/kalan</a:t>
            </a:r>
            <a:r>
              <a:rPr lang="en-US" sz="7200" dirty="0" smtClean="0">
                <a:hlinkClick r:id="rId9"/>
              </a:rPr>
              <a:t>/</a:t>
            </a:r>
            <a:r>
              <a:rPr lang="ru-RU" sz="7200" dirty="0" smtClean="0"/>
              <a:t> - калан 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7200" dirty="0">
                <a:hlinkClick r:id="rId10"/>
              </a:rPr>
              <a:t>http://www.cs.columbia.edu/~</a:t>
            </a:r>
            <a:r>
              <a:rPr lang="en-US" sz="7200" dirty="0" smtClean="0">
                <a:hlinkClick r:id="rId10"/>
              </a:rPr>
              <a:t>sedwards/photos/bahamas200511/20051126-5007%20Lemur.jpg</a:t>
            </a:r>
            <a:r>
              <a:rPr lang="ru-RU" sz="7200" dirty="0" smtClean="0"/>
              <a:t> – лемур 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7200" dirty="0">
                <a:hlinkClick r:id="rId11"/>
              </a:rPr>
              <a:t>http://</a:t>
            </a:r>
            <a:r>
              <a:rPr lang="en-US" sz="7200" dirty="0" smtClean="0">
                <a:hlinkClick r:id="rId11"/>
              </a:rPr>
              <a:t>img.liveinternet.ru/images/attach/2/5785/5785335_flamingo.jpg</a:t>
            </a:r>
            <a:r>
              <a:rPr lang="ru-RU" sz="7200" dirty="0" smtClean="0"/>
              <a:t> фламинго 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7200" dirty="0">
                <a:hlinkClick r:id="rId12"/>
              </a:rPr>
              <a:t>http://</a:t>
            </a:r>
            <a:r>
              <a:rPr lang="en-US" sz="7200" dirty="0" smtClean="0">
                <a:hlinkClick r:id="rId12"/>
              </a:rPr>
              <a:t>s53.radikal.ru/i139/1005/ca/995d7d65e6act.jpg</a:t>
            </a:r>
            <a:r>
              <a:rPr lang="ru-RU" sz="7200" dirty="0" smtClean="0"/>
              <a:t> - кайман 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7200" dirty="0">
                <a:hlinkClick r:id="rId13"/>
              </a:rPr>
              <a:t>http://</a:t>
            </a:r>
            <a:r>
              <a:rPr lang="en-US" sz="7200" dirty="0" smtClean="0">
                <a:hlinkClick r:id="rId13"/>
              </a:rPr>
              <a:t>www.x-vost.ru/zenphoto/cache/wildlife/osprey/osprey-fishing/osprey_1_w580_h395_copyright_1.jpg</a:t>
            </a:r>
            <a:r>
              <a:rPr lang="ru-RU" sz="7200" dirty="0" smtClean="0"/>
              <a:t> - скопа </a:t>
            </a:r>
          </a:p>
          <a:p>
            <a:endParaRPr lang="ru-RU" dirty="0"/>
          </a:p>
        </p:txBody>
      </p:sp>
      <p:sp>
        <p:nvSpPr>
          <p:cNvPr id="5" name="Управляющая кнопка: в конец 4">
            <a:hlinkClick r:id="" action="ppaction://hlinkshowjump?jump=endshow" highlightClick="1"/>
          </p:cNvPr>
          <p:cNvSpPr/>
          <p:nvPr/>
        </p:nvSpPr>
        <p:spPr>
          <a:xfrm>
            <a:off x="7884368" y="6165304"/>
            <a:ext cx="1008112" cy="504056"/>
          </a:xfrm>
          <a:prstGeom prst="actionButtonEn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26911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611560" y="306000"/>
            <a:ext cx="7056784" cy="2246769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2800" b="1" spc="50" dirty="0">
                <a:ln w="11430"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Берегите эти земли, эти воды,</a:t>
            </a:r>
            <a:br>
              <a:rPr lang="ru-RU" sz="2800" b="1" spc="50" dirty="0">
                <a:ln w="11430"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sz="2800" b="1" spc="50" dirty="0">
                <a:ln w="11430"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Даже малую былиночку любя.</a:t>
            </a:r>
            <a:br>
              <a:rPr lang="ru-RU" sz="2800" b="1" spc="50" dirty="0">
                <a:ln w="11430"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sz="2800" b="1" spc="50" dirty="0">
                <a:ln w="11430"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Берегите всех зверей внутри природы,</a:t>
            </a:r>
            <a:br>
              <a:rPr lang="ru-RU" sz="2800" b="1" spc="50" dirty="0">
                <a:ln w="11430"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sz="2800" b="1" spc="50" dirty="0">
                <a:ln w="11430"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Убивайте лишь зверей внутри себя! </a:t>
            </a:r>
            <a:endParaRPr lang="ru-RU" sz="2800" b="1" spc="50" dirty="0" smtClean="0">
              <a:ln w="11430"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r>
              <a:rPr lang="ru-RU" sz="2800" b="1" spc="50" dirty="0">
                <a:ln w="11430"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ru-RU" sz="2800" b="1" spc="50" dirty="0" smtClean="0">
                <a:ln w="11430"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                   </a:t>
            </a:r>
            <a:r>
              <a:rPr lang="ru-RU" sz="2800" b="1" spc="50" dirty="0" err="1" smtClean="0">
                <a:ln w="11430"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Е.Евтушенко</a:t>
            </a:r>
            <a:endParaRPr lang="ru-RU" sz="2800" b="1" spc="50" dirty="0">
              <a:ln w="11430"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1028" name="Picture 4" descr="http://qhhq.ru/images/stories/socialjnie/krasnaya%20kniga.jp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2807292"/>
            <a:ext cx="4235202" cy="423520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Управляющая кнопка: далее 3">
            <a:hlinkClick r:id="" action="ppaction://hlinkshowjump?jump=nextslide" highlightClick="1"/>
          </p:cNvPr>
          <p:cNvSpPr/>
          <p:nvPr/>
        </p:nvSpPr>
        <p:spPr>
          <a:xfrm>
            <a:off x="395536" y="6188039"/>
            <a:ext cx="900100" cy="504056"/>
          </a:xfrm>
          <a:prstGeom prst="actionButtonForwardNex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2311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TextBox 97"/>
          <p:cNvSpPr txBox="1"/>
          <p:nvPr/>
        </p:nvSpPr>
        <p:spPr>
          <a:xfrm>
            <a:off x="8148553" y="984206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ru-RU" b="1" dirty="0"/>
          </a:p>
        </p:txBody>
      </p:sp>
      <p:sp>
        <p:nvSpPr>
          <p:cNvPr id="79" name="TextBox 78"/>
          <p:cNvSpPr txBox="1"/>
          <p:nvPr/>
        </p:nvSpPr>
        <p:spPr>
          <a:xfrm>
            <a:off x="8508593" y="978914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ru-RU" b="1" dirty="0"/>
          </a:p>
        </p:txBody>
      </p:sp>
      <p:sp>
        <p:nvSpPr>
          <p:cNvPr id="80" name="TextBox 79"/>
          <p:cNvSpPr txBox="1"/>
          <p:nvPr/>
        </p:nvSpPr>
        <p:spPr>
          <a:xfrm>
            <a:off x="7068206" y="978914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ru-RU" b="1" dirty="0"/>
          </a:p>
        </p:txBody>
      </p:sp>
      <p:sp>
        <p:nvSpPr>
          <p:cNvPr id="81" name="TextBox 80"/>
          <p:cNvSpPr txBox="1"/>
          <p:nvPr/>
        </p:nvSpPr>
        <p:spPr>
          <a:xfrm>
            <a:off x="7428246" y="978914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ru-RU" b="1" dirty="0"/>
          </a:p>
        </p:txBody>
      </p:sp>
      <p:sp>
        <p:nvSpPr>
          <p:cNvPr id="82" name="TextBox 81"/>
          <p:cNvSpPr txBox="1"/>
          <p:nvPr/>
        </p:nvSpPr>
        <p:spPr>
          <a:xfrm>
            <a:off x="7788513" y="978914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ru-RU" b="1" dirty="0"/>
          </a:p>
        </p:txBody>
      </p:sp>
      <p:sp>
        <p:nvSpPr>
          <p:cNvPr id="71" name="TextBox 70"/>
          <p:cNvSpPr txBox="1"/>
          <p:nvPr/>
        </p:nvSpPr>
        <p:spPr>
          <a:xfrm>
            <a:off x="7428246" y="1354608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ru-RU" b="1" dirty="0"/>
          </a:p>
        </p:txBody>
      </p:sp>
      <p:sp>
        <p:nvSpPr>
          <p:cNvPr id="72" name="TextBox 71"/>
          <p:cNvSpPr txBox="1"/>
          <p:nvPr/>
        </p:nvSpPr>
        <p:spPr>
          <a:xfrm>
            <a:off x="7428246" y="2464061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ru-RU" b="1" dirty="0"/>
          </a:p>
        </p:txBody>
      </p:sp>
      <p:sp>
        <p:nvSpPr>
          <p:cNvPr id="73" name="TextBox 72"/>
          <p:cNvSpPr txBox="1"/>
          <p:nvPr/>
        </p:nvSpPr>
        <p:spPr>
          <a:xfrm>
            <a:off x="7428246" y="2093272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ru-RU" b="1" dirty="0"/>
          </a:p>
        </p:txBody>
      </p:sp>
      <p:sp>
        <p:nvSpPr>
          <p:cNvPr id="74" name="TextBox 73"/>
          <p:cNvSpPr txBox="1"/>
          <p:nvPr/>
        </p:nvSpPr>
        <p:spPr>
          <a:xfrm>
            <a:off x="7428246" y="1723940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ru-RU" b="1" dirty="0"/>
          </a:p>
        </p:txBody>
      </p:sp>
      <p:sp>
        <p:nvSpPr>
          <p:cNvPr id="75" name="TextBox 74"/>
          <p:cNvSpPr txBox="1"/>
          <p:nvPr/>
        </p:nvSpPr>
        <p:spPr>
          <a:xfrm>
            <a:off x="7428246" y="2833393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ru-RU" b="1" dirty="0"/>
          </a:p>
        </p:txBody>
      </p:sp>
      <p:sp>
        <p:nvSpPr>
          <p:cNvPr id="67" name="TextBox 66"/>
          <p:cNvSpPr txBox="1"/>
          <p:nvPr/>
        </p:nvSpPr>
        <p:spPr>
          <a:xfrm>
            <a:off x="6708166" y="2833393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ru-RU" b="1" dirty="0"/>
          </a:p>
        </p:txBody>
      </p:sp>
      <p:sp>
        <p:nvSpPr>
          <p:cNvPr id="68" name="TextBox 67"/>
          <p:cNvSpPr txBox="1"/>
          <p:nvPr/>
        </p:nvSpPr>
        <p:spPr>
          <a:xfrm>
            <a:off x="7068206" y="2833393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ru-RU" b="1" dirty="0"/>
          </a:p>
        </p:txBody>
      </p:sp>
      <p:sp>
        <p:nvSpPr>
          <p:cNvPr id="69" name="TextBox 68"/>
          <p:cNvSpPr txBox="1"/>
          <p:nvPr/>
        </p:nvSpPr>
        <p:spPr>
          <a:xfrm>
            <a:off x="5988086" y="2833393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ru-RU" b="1" dirty="0"/>
          </a:p>
        </p:txBody>
      </p:sp>
      <p:sp>
        <p:nvSpPr>
          <p:cNvPr id="70" name="TextBox 69"/>
          <p:cNvSpPr txBox="1"/>
          <p:nvPr/>
        </p:nvSpPr>
        <p:spPr>
          <a:xfrm>
            <a:off x="6348126" y="2833393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ru-RU" b="1" dirty="0"/>
          </a:p>
        </p:txBody>
      </p:sp>
      <p:sp>
        <p:nvSpPr>
          <p:cNvPr id="63" name="TextBox 62"/>
          <p:cNvSpPr txBox="1"/>
          <p:nvPr/>
        </p:nvSpPr>
        <p:spPr>
          <a:xfrm>
            <a:off x="6707499" y="3575433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ru-RU" b="1" dirty="0"/>
          </a:p>
        </p:txBody>
      </p:sp>
      <p:sp>
        <p:nvSpPr>
          <p:cNvPr id="64" name="TextBox 63"/>
          <p:cNvSpPr txBox="1"/>
          <p:nvPr/>
        </p:nvSpPr>
        <p:spPr>
          <a:xfrm>
            <a:off x="6707499" y="3202725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ru-RU" b="1" dirty="0"/>
          </a:p>
        </p:txBody>
      </p:sp>
      <p:sp>
        <p:nvSpPr>
          <p:cNvPr id="65" name="TextBox 64"/>
          <p:cNvSpPr txBox="1"/>
          <p:nvPr/>
        </p:nvSpPr>
        <p:spPr>
          <a:xfrm>
            <a:off x="6707499" y="4314097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ru-RU" b="1" dirty="0"/>
          </a:p>
        </p:txBody>
      </p:sp>
      <p:sp>
        <p:nvSpPr>
          <p:cNvPr id="66" name="TextBox 65"/>
          <p:cNvSpPr txBox="1"/>
          <p:nvPr/>
        </p:nvSpPr>
        <p:spPr>
          <a:xfrm>
            <a:off x="6707499" y="3944765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ru-RU" b="1" dirty="0"/>
          </a:p>
        </p:txBody>
      </p:sp>
      <p:sp>
        <p:nvSpPr>
          <p:cNvPr id="52" name="TextBox 51"/>
          <p:cNvSpPr txBox="1"/>
          <p:nvPr/>
        </p:nvSpPr>
        <p:spPr>
          <a:xfrm>
            <a:off x="8148553" y="3566393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ru-RU" b="1" dirty="0"/>
          </a:p>
        </p:txBody>
      </p:sp>
      <p:sp>
        <p:nvSpPr>
          <p:cNvPr id="53" name="TextBox 52"/>
          <p:cNvSpPr txBox="1"/>
          <p:nvPr/>
        </p:nvSpPr>
        <p:spPr>
          <a:xfrm>
            <a:off x="7788286" y="3566393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ru-RU" b="1" dirty="0"/>
          </a:p>
        </p:txBody>
      </p:sp>
      <p:sp>
        <p:nvSpPr>
          <p:cNvPr id="54" name="TextBox 53"/>
          <p:cNvSpPr txBox="1"/>
          <p:nvPr/>
        </p:nvSpPr>
        <p:spPr>
          <a:xfrm>
            <a:off x="7428246" y="3566393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ru-RU" b="1" dirty="0"/>
          </a:p>
        </p:txBody>
      </p:sp>
      <p:sp>
        <p:nvSpPr>
          <p:cNvPr id="55" name="TextBox 54"/>
          <p:cNvSpPr txBox="1"/>
          <p:nvPr/>
        </p:nvSpPr>
        <p:spPr>
          <a:xfrm>
            <a:off x="7068414" y="3566393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ru-RU" b="1" dirty="0"/>
          </a:p>
        </p:txBody>
      </p:sp>
      <p:sp>
        <p:nvSpPr>
          <p:cNvPr id="56" name="TextBox 55"/>
          <p:cNvSpPr txBox="1"/>
          <p:nvPr/>
        </p:nvSpPr>
        <p:spPr>
          <a:xfrm>
            <a:off x="6348230" y="3566393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ru-RU" b="1" dirty="0"/>
          </a:p>
        </p:txBody>
      </p:sp>
      <p:sp>
        <p:nvSpPr>
          <p:cNvPr id="57" name="TextBox 56"/>
          <p:cNvSpPr txBox="1"/>
          <p:nvPr/>
        </p:nvSpPr>
        <p:spPr>
          <a:xfrm>
            <a:off x="5628046" y="3566393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ru-RU" b="1" dirty="0"/>
          </a:p>
        </p:txBody>
      </p:sp>
      <p:sp>
        <p:nvSpPr>
          <p:cNvPr id="58" name="TextBox 57"/>
          <p:cNvSpPr txBox="1"/>
          <p:nvPr/>
        </p:nvSpPr>
        <p:spPr>
          <a:xfrm>
            <a:off x="5988086" y="3566393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ru-RU" b="1" dirty="0"/>
          </a:p>
        </p:txBody>
      </p:sp>
      <p:sp>
        <p:nvSpPr>
          <p:cNvPr id="46" name="TextBox 45"/>
          <p:cNvSpPr txBox="1"/>
          <p:nvPr/>
        </p:nvSpPr>
        <p:spPr>
          <a:xfrm>
            <a:off x="6346792" y="2094729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ru-RU" b="1" dirty="0"/>
          </a:p>
        </p:txBody>
      </p:sp>
      <p:sp>
        <p:nvSpPr>
          <p:cNvPr id="47" name="TextBox 46"/>
          <p:cNvSpPr txBox="1"/>
          <p:nvPr/>
        </p:nvSpPr>
        <p:spPr>
          <a:xfrm>
            <a:off x="6346792" y="2464061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ru-RU" b="1" dirty="0"/>
          </a:p>
        </p:txBody>
      </p:sp>
      <p:sp>
        <p:nvSpPr>
          <p:cNvPr id="48" name="TextBox 47"/>
          <p:cNvSpPr txBox="1"/>
          <p:nvPr/>
        </p:nvSpPr>
        <p:spPr>
          <a:xfrm>
            <a:off x="6346792" y="986733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ru-RU" b="1" dirty="0"/>
          </a:p>
        </p:txBody>
      </p:sp>
      <p:sp>
        <p:nvSpPr>
          <p:cNvPr id="49" name="TextBox 48"/>
          <p:cNvSpPr txBox="1"/>
          <p:nvPr/>
        </p:nvSpPr>
        <p:spPr>
          <a:xfrm>
            <a:off x="6346792" y="1356065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ru-RU" b="1" dirty="0"/>
          </a:p>
        </p:txBody>
      </p:sp>
      <p:sp>
        <p:nvSpPr>
          <p:cNvPr id="50" name="TextBox 49"/>
          <p:cNvSpPr txBox="1"/>
          <p:nvPr/>
        </p:nvSpPr>
        <p:spPr>
          <a:xfrm>
            <a:off x="6346792" y="1725397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ru-RU" b="1" dirty="0"/>
          </a:p>
        </p:txBody>
      </p:sp>
      <p:sp>
        <p:nvSpPr>
          <p:cNvPr id="51" name="TextBox 50"/>
          <p:cNvSpPr txBox="1"/>
          <p:nvPr/>
        </p:nvSpPr>
        <p:spPr>
          <a:xfrm>
            <a:off x="6346792" y="617401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ru-RU" b="1" dirty="0"/>
          </a:p>
        </p:txBody>
      </p:sp>
      <p:sp>
        <p:nvSpPr>
          <p:cNvPr id="39" name="TextBox 38"/>
          <p:cNvSpPr txBox="1"/>
          <p:nvPr/>
        </p:nvSpPr>
        <p:spPr>
          <a:xfrm>
            <a:off x="6707484" y="2096983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ru-RU" b="1" dirty="0"/>
          </a:p>
        </p:txBody>
      </p:sp>
      <p:sp>
        <p:nvSpPr>
          <p:cNvPr id="40" name="TextBox 39"/>
          <p:cNvSpPr txBox="1"/>
          <p:nvPr/>
        </p:nvSpPr>
        <p:spPr>
          <a:xfrm>
            <a:off x="5268006" y="2096983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ru-RU" b="1" dirty="0"/>
          </a:p>
        </p:txBody>
      </p:sp>
      <p:sp>
        <p:nvSpPr>
          <p:cNvPr id="41" name="TextBox 40"/>
          <p:cNvSpPr txBox="1"/>
          <p:nvPr/>
        </p:nvSpPr>
        <p:spPr>
          <a:xfrm>
            <a:off x="4907966" y="2096983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ru-RU" b="1" dirty="0"/>
          </a:p>
        </p:txBody>
      </p:sp>
      <p:sp>
        <p:nvSpPr>
          <p:cNvPr id="42" name="TextBox 41"/>
          <p:cNvSpPr txBox="1"/>
          <p:nvPr/>
        </p:nvSpPr>
        <p:spPr>
          <a:xfrm>
            <a:off x="5628046" y="2096983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ru-RU" b="1" dirty="0"/>
          </a:p>
        </p:txBody>
      </p:sp>
      <p:sp>
        <p:nvSpPr>
          <p:cNvPr id="43" name="TextBox 42"/>
          <p:cNvSpPr txBox="1"/>
          <p:nvPr/>
        </p:nvSpPr>
        <p:spPr>
          <a:xfrm>
            <a:off x="5988190" y="2096983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ru-RU" b="1" dirty="0"/>
          </a:p>
        </p:txBody>
      </p:sp>
      <p:sp>
        <p:nvSpPr>
          <p:cNvPr id="44" name="TextBox 43"/>
          <p:cNvSpPr txBox="1"/>
          <p:nvPr/>
        </p:nvSpPr>
        <p:spPr>
          <a:xfrm>
            <a:off x="4189688" y="2096983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b="1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</a:rPr>
              <a:t>В</a:t>
            </a:r>
            <a:endParaRPr lang="ru-RU" b="1" dirty="0">
              <a:ln>
                <a:solidFill>
                  <a:srgbClr val="FF0000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4549728" y="2096983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ru-RU" b="1" dirty="0"/>
          </a:p>
        </p:txBody>
      </p:sp>
      <p:sp>
        <p:nvSpPr>
          <p:cNvPr id="34" name="TextBox 33"/>
          <p:cNvSpPr txBox="1"/>
          <p:nvPr/>
        </p:nvSpPr>
        <p:spPr>
          <a:xfrm>
            <a:off x="4189688" y="2464061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b="1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</a:rPr>
              <a:t>А</a:t>
            </a:r>
            <a:endParaRPr lang="ru-RU" b="1" dirty="0">
              <a:ln>
                <a:solidFill>
                  <a:srgbClr val="FF0000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4189688" y="1727651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b="1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</a:rPr>
              <a:t>Р</a:t>
            </a:r>
            <a:endParaRPr lang="ru-RU" b="1" dirty="0">
              <a:ln>
                <a:solidFill>
                  <a:srgbClr val="FF0000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4189688" y="2835647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b="1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</a:rPr>
              <a:t>Л</a:t>
            </a:r>
            <a:endParaRPr lang="ru-RU" b="1" dirty="0">
              <a:ln>
                <a:solidFill>
                  <a:srgbClr val="FF0000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4189688" y="986733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b="1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</a:rPr>
              <a:t>Н</a:t>
            </a:r>
            <a:endParaRPr lang="ru-RU" b="1" dirty="0">
              <a:ln>
                <a:solidFill>
                  <a:srgbClr val="FF0000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4189688" y="1354608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b="1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</a:rPr>
              <a:t>А</a:t>
            </a:r>
            <a:endParaRPr lang="ru-RU" b="1" dirty="0">
              <a:ln>
                <a:solidFill>
                  <a:srgbClr val="FF0000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5267902" y="2466315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ru-RU" b="1" dirty="0"/>
          </a:p>
        </p:txBody>
      </p:sp>
      <p:sp>
        <p:nvSpPr>
          <p:cNvPr id="31" name="TextBox 30"/>
          <p:cNvSpPr txBox="1"/>
          <p:nvPr/>
        </p:nvSpPr>
        <p:spPr>
          <a:xfrm>
            <a:off x="5267902" y="1353538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ru-RU" b="1" dirty="0"/>
          </a:p>
        </p:txBody>
      </p:sp>
      <p:sp>
        <p:nvSpPr>
          <p:cNvPr id="32" name="TextBox 31"/>
          <p:cNvSpPr txBox="1"/>
          <p:nvPr/>
        </p:nvSpPr>
        <p:spPr>
          <a:xfrm>
            <a:off x="5267902" y="1727651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ru-RU" b="1" dirty="0"/>
          </a:p>
        </p:txBody>
      </p:sp>
      <p:sp>
        <p:nvSpPr>
          <p:cNvPr id="33" name="TextBox 32"/>
          <p:cNvSpPr txBox="1"/>
          <p:nvPr/>
        </p:nvSpPr>
        <p:spPr>
          <a:xfrm>
            <a:off x="5267902" y="976566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ru-RU" b="1" dirty="0"/>
          </a:p>
        </p:txBody>
      </p:sp>
      <p:sp>
        <p:nvSpPr>
          <p:cNvPr id="26" name="TextBox 25"/>
          <p:cNvSpPr txBox="1"/>
          <p:nvPr/>
        </p:nvSpPr>
        <p:spPr>
          <a:xfrm>
            <a:off x="4549728" y="1356065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ru-RU" b="1" dirty="0"/>
          </a:p>
        </p:txBody>
      </p:sp>
      <p:sp>
        <p:nvSpPr>
          <p:cNvPr id="27" name="TextBox 26"/>
          <p:cNvSpPr txBox="1"/>
          <p:nvPr/>
        </p:nvSpPr>
        <p:spPr>
          <a:xfrm>
            <a:off x="4909768" y="1356065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ru-RU" b="1" dirty="0"/>
          </a:p>
        </p:txBody>
      </p:sp>
      <p:sp>
        <p:nvSpPr>
          <p:cNvPr id="28" name="TextBox 27"/>
          <p:cNvSpPr txBox="1"/>
          <p:nvPr/>
        </p:nvSpPr>
        <p:spPr>
          <a:xfrm>
            <a:off x="3817153" y="1356065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ru-RU" b="1" dirty="0"/>
          </a:p>
        </p:txBody>
      </p:sp>
      <p:sp>
        <p:nvSpPr>
          <p:cNvPr id="29" name="TextBox 28"/>
          <p:cNvSpPr txBox="1"/>
          <p:nvPr/>
        </p:nvSpPr>
        <p:spPr>
          <a:xfrm>
            <a:off x="5627942" y="1356065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ru-RU" b="1" dirty="0"/>
          </a:p>
        </p:txBody>
      </p:sp>
      <p:sp>
        <p:nvSpPr>
          <p:cNvPr id="4" name="TextBox 3"/>
          <p:cNvSpPr txBox="1"/>
          <p:nvPr/>
        </p:nvSpPr>
        <p:spPr>
          <a:xfrm>
            <a:off x="3817153" y="2096983"/>
            <a:ext cx="360040" cy="369332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r>
              <a:rPr lang="ru-RU" b="1" dirty="0" smtClean="0">
                <a:ln>
                  <a:solidFill>
                    <a:srgbClr val="00B050"/>
                  </a:solidFill>
                </a:ln>
                <a:solidFill>
                  <a:srgbClr val="00B050"/>
                </a:solidFill>
              </a:rPr>
              <a:t>3</a:t>
            </a:r>
            <a:endParaRPr lang="ru-RU" b="1" dirty="0">
              <a:ln>
                <a:solidFill>
                  <a:srgbClr val="00B050"/>
                </a:solidFill>
              </a:ln>
              <a:solidFill>
                <a:srgbClr val="00B05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457113" y="1353538"/>
            <a:ext cx="360040" cy="369332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r>
              <a:rPr lang="ru-RU" b="1" dirty="0" smtClean="0">
                <a:ln>
                  <a:solidFill>
                    <a:srgbClr val="00B050"/>
                  </a:solidFill>
                </a:ln>
                <a:solidFill>
                  <a:srgbClr val="00B050"/>
                </a:solidFill>
              </a:rPr>
              <a:t>2</a:t>
            </a:r>
            <a:endParaRPr lang="ru-RU" b="1" dirty="0">
              <a:ln>
                <a:solidFill>
                  <a:srgbClr val="00B050"/>
                </a:solidFill>
              </a:ln>
              <a:solidFill>
                <a:srgbClr val="00B05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195238" y="607234"/>
            <a:ext cx="360040" cy="369332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r>
              <a:rPr lang="ru-RU" b="1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</a:rPr>
              <a:t>1</a:t>
            </a:r>
            <a:endParaRPr lang="ru-RU" b="1" dirty="0">
              <a:ln>
                <a:solidFill>
                  <a:srgbClr val="FF0000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642344" y="2833393"/>
            <a:ext cx="360040" cy="369332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r>
              <a:rPr lang="ru-RU" b="1" dirty="0" smtClean="0">
                <a:ln>
                  <a:solidFill>
                    <a:srgbClr val="00B050"/>
                  </a:solidFill>
                </a:ln>
                <a:solidFill>
                  <a:srgbClr val="00B050"/>
                </a:solidFill>
              </a:rPr>
              <a:t>6</a:t>
            </a:r>
            <a:endParaRPr lang="ru-RU" b="1" dirty="0">
              <a:ln>
                <a:solidFill>
                  <a:srgbClr val="00B050"/>
                </a:solidFill>
              </a:ln>
              <a:solidFill>
                <a:srgbClr val="00B05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424154" y="667579"/>
            <a:ext cx="360040" cy="369332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r>
              <a:rPr lang="ru-RU" b="1" dirty="0" smtClean="0">
                <a:ln>
                  <a:solidFill>
                    <a:srgbClr val="00B050"/>
                  </a:solidFill>
                </a:ln>
                <a:solidFill>
                  <a:srgbClr val="00B050"/>
                </a:solidFill>
              </a:rPr>
              <a:t>5</a:t>
            </a:r>
            <a:endParaRPr lang="ru-RU" b="1" dirty="0">
              <a:ln>
                <a:solidFill>
                  <a:srgbClr val="00B050"/>
                </a:solidFill>
              </a:ln>
              <a:solidFill>
                <a:srgbClr val="00B05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267902" y="607234"/>
            <a:ext cx="360040" cy="369332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r>
              <a:rPr lang="ru-RU" b="1" dirty="0" smtClean="0">
                <a:ln>
                  <a:solidFill>
                    <a:srgbClr val="00B050"/>
                  </a:solidFill>
                </a:ln>
                <a:solidFill>
                  <a:srgbClr val="00B050"/>
                </a:solidFill>
              </a:rPr>
              <a:t>4</a:t>
            </a:r>
            <a:endParaRPr lang="ru-RU" b="1" dirty="0">
              <a:ln>
                <a:solidFill>
                  <a:srgbClr val="00B050"/>
                </a:solidFill>
              </a:ln>
              <a:solidFill>
                <a:srgbClr val="00B05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428246" y="607234"/>
            <a:ext cx="360040" cy="369332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r>
              <a:rPr lang="ru-RU" b="1" dirty="0" smtClean="0">
                <a:ln>
                  <a:solidFill>
                    <a:srgbClr val="00B050"/>
                  </a:solidFill>
                </a:ln>
                <a:solidFill>
                  <a:srgbClr val="00B050"/>
                </a:solidFill>
              </a:rPr>
              <a:t>9</a:t>
            </a:r>
            <a:endParaRPr lang="ru-RU" b="1" dirty="0">
              <a:ln>
                <a:solidFill>
                  <a:srgbClr val="00B050"/>
                </a:solidFill>
              </a:ln>
              <a:solidFill>
                <a:srgbClr val="00B05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260931" y="3566393"/>
            <a:ext cx="360040" cy="369332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r>
              <a:rPr lang="ru-RU" b="1" dirty="0" smtClean="0">
                <a:ln>
                  <a:solidFill>
                    <a:srgbClr val="00B050"/>
                  </a:solidFill>
                </a:ln>
                <a:solidFill>
                  <a:srgbClr val="00B050"/>
                </a:solidFill>
              </a:rPr>
              <a:t>8</a:t>
            </a:r>
            <a:endParaRPr lang="ru-RU" b="1" dirty="0">
              <a:ln>
                <a:solidFill>
                  <a:srgbClr val="00B050"/>
                </a:solidFill>
              </a:ln>
              <a:solidFill>
                <a:srgbClr val="00B05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708374" y="2464061"/>
            <a:ext cx="360040" cy="369332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r>
              <a:rPr lang="ru-RU" b="1" dirty="0" smtClean="0">
                <a:ln>
                  <a:solidFill>
                    <a:srgbClr val="00B050"/>
                  </a:solidFill>
                </a:ln>
                <a:solidFill>
                  <a:srgbClr val="00B050"/>
                </a:solidFill>
              </a:rPr>
              <a:t>7</a:t>
            </a:r>
            <a:endParaRPr lang="ru-RU" b="1" dirty="0">
              <a:ln>
                <a:solidFill>
                  <a:srgbClr val="00B050"/>
                </a:solidFill>
              </a:ln>
              <a:solidFill>
                <a:srgbClr val="00B05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684510" y="979220"/>
            <a:ext cx="463265" cy="369332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r>
              <a:rPr lang="ru-RU" b="1" dirty="0" smtClean="0">
                <a:ln>
                  <a:solidFill>
                    <a:srgbClr val="00B050"/>
                  </a:solidFill>
                </a:ln>
                <a:solidFill>
                  <a:srgbClr val="00B050"/>
                </a:solidFill>
              </a:rPr>
              <a:t>10</a:t>
            </a:r>
            <a:endParaRPr lang="ru-RU" b="1" dirty="0">
              <a:ln>
                <a:solidFill>
                  <a:srgbClr val="00B050"/>
                </a:solidFill>
              </a:ln>
              <a:solidFill>
                <a:srgbClr val="00B050"/>
              </a:solidFill>
            </a:endParaRPr>
          </a:p>
        </p:txBody>
      </p:sp>
      <p:sp>
        <p:nvSpPr>
          <p:cNvPr id="145" name="TextBox 144"/>
          <p:cNvSpPr txBox="1"/>
          <p:nvPr/>
        </p:nvSpPr>
        <p:spPr>
          <a:xfrm>
            <a:off x="201168" y="124956"/>
            <a:ext cx="234984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</a:rPr>
              <a:t>1. </a:t>
            </a:r>
            <a:r>
              <a:rPr lang="ru-RU" sz="2400" b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</a:rPr>
              <a:t>Единорог, или зубатый кит, обитающий в Арктике.</a:t>
            </a:r>
            <a:endParaRPr lang="ru-RU" sz="2400" b="1" dirty="0">
              <a:ln>
                <a:solidFill>
                  <a:srgbClr val="002060"/>
                </a:solidFill>
              </a:ln>
              <a:solidFill>
                <a:srgbClr val="002060"/>
              </a:solidFill>
            </a:endParaRPr>
          </a:p>
        </p:txBody>
      </p:sp>
      <p:pic>
        <p:nvPicPr>
          <p:cNvPr id="2050" name="Picture 2" descr="http://kartiny.ucoz.ru/_ph/540/2/91574478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0081" y="3061079"/>
            <a:ext cx="3086984" cy="1749291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8" name="TextBox 39"/>
          <p:cNvSpPr txBox="1">
            <a:spLocks noChangeArrowheads="1"/>
          </p:cNvSpPr>
          <p:nvPr/>
        </p:nvSpPr>
        <p:spPr bwMode="auto">
          <a:xfrm>
            <a:off x="2693020" y="5247790"/>
            <a:ext cx="460800" cy="461665"/>
          </a:xfrm>
          <a:prstGeom prst="rect">
            <a:avLst/>
          </a:prstGeom>
          <a:ln>
            <a:headEnd/>
            <a:tailEnd/>
          </a:ln>
          <a:extLst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ru-RU" sz="2400" b="1" dirty="0"/>
              <a:t>А</a:t>
            </a:r>
          </a:p>
        </p:txBody>
      </p:sp>
      <p:sp>
        <p:nvSpPr>
          <p:cNvPr id="149" name="TextBox 40"/>
          <p:cNvSpPr txBox="1">
            <a:spLocks noChangeArrowheads="1"/>
          </p:cNvSpPr>
          <p:nvPr/>
        </p:nvSpPr>
        <p:spPr bwMode="auto">
          <a:xfrm>
            <a:off x="3233184" y="5247790"/>
            <a:ext cx="460800" cy="461665"/>
          </a:xfrm>
          <a:prstGeom prst="rect">
            <a:avLst/>
          </a:prstGeom>
          <a:ln>
            <a:headEnd/>
            <a:tailEnd/>
          </a:ln>
          <a:extLst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ru-RU" sz="2400" b="1" dirty="0"/>
              <a:t>Б</a:t>
            </a:r>
          </a:p>
        </p:txBody>
      </p:sp>
      <p:sp>
        <p:nvSpPr>
          <p:cNvPr id="150" name="TextBox 41"/>
          <p:cNvSpPr txBox="1">
            <a:spLocks noChangeArrowheads="1"/>
          </p:cNvSpPr>
          <p:nvPr/>
        </p:nvSpPr>
        <p:spPr bwMode="auto">
          <a:xfrm>
            <a:off x="3773347" y="5247790"/>
            <a:ext cx="460801" cy="461665"/>
          </a:xfrm>
          <a:prstGeom prst="rect">
            <a:avLst/>
          </a:prstGeom>
          <a:ln>
            <a:headEnd/>
            <a:tailEnd/>
          </a:ln>
          <a:extLst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ru-RU" sz="2400" b="1" dirty="0"/>
              <a:t>В</a:t>
            </a:r>
          </a:p>
        </p:txBody>
      </p:sp>
      <p:sp>
        <p:nvSpPr>
          <p:cNvPr id="151" name="TextBox 42"/>
          <p:cNvSpPr txBox="1">
            <a:spLocks noChangeArrowheads="1"/>
          </p:cNvSpPr>
          <p:nvPr/>
        </p:nvSpPr>
        <p:spPr bwMode="auto">
          <a:xfrm>
            <a:off x="4313511" y="5247790"/>
            <a:ext cx="460801" cy="461665"/>
          </a:xfrm>
          <a:prstGeom prst="rect">
            <a:avLst/>
          </a:prstGeom>
          <a:ln>
            <a:headEnd/>
            <a:tailEnd/>
          </a:ln>
          <a:extLst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ru-RU" sz="2400" b="1" dirty="0"/>
              <a:t>Г</a:t>
            </a:r>
          </a:p>
        </p:txBody>
      </p:sp>
      <p:sp>
        <p:nvSpPr>
          <p:cNvPr id="152" name="TextBox 43"/>
          <p:cNvSpPr txBox="1">
            <a:spLocks noChangeArrowheads="1"/>
          </p:cNvSpPr>
          <p:nvPr/>
        </p:nvSpPr>
        <p:spPr bwMode="auto">
          <a:xfrm>
            <a:off x="4853675" y="5247790"/>
            <a:ext cx="460801" cy="461665"/>
          </a:xfrm>
          <a:prstGeom prst="rect">
            <a:avLst/>
          </a:prstGeom>
          <a:ln>
            <a:headEnd/>
            <a:tailEnd/>
          </a:ln>
          <a:extLst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ru-RU" sz="2400" b="1" dirty="0"/>
              <a:t>Д</a:t>
            </a:r>
          </a:p>
        </p:txBody>
      </p:sp>
      <p:sp>
        <p:nvSpPr>
          <p:cNvPr id="153" name="TextBox 44"/>
          <p:cNvSpPr txBox="1">
            <a:spLocks noChangeArrowheads="1"/>
          </p:cNvSpPr>
          <p:nvPr/>
        </p:nvSpPr>
        <p:spPr bwMode="auto">
          <a:xfrm>
            <a:off x="5393839" y="5247790"/>
            <a:ext cx="460801" cy="461665"/>
          </a:xfrm>
          <a:prstGeom prst="rect">
            <a:avLst/>
          </a:prstGeom>
          <a:ln>
            <a:headEnd/>
            <a:tailEnd/>
          </a:ln>
          <a:extLst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ru-RU" sz="2400" b="1" dirty="0"/>
              <a:t>Е</a:t>
            </a:r>
          </a:p>
        </p:txBody>
      </p:sp>
      <p:sp>
        <p:nvSpPr>
          <p:cNvPr id="154" name="TextBox 45"/>
          <p:cNvSpPr txBox="1">
            <a:spLocks noChangeArrowheads="1"/>
          </p:cNvSpPr>
          <p:nvPr/>
        </p:nvSpPr>
        <p:spPr bwMode="auto">
          <a:xfrm>
            <a:off x="5934003" y="5247790"/>
            <a:ext cx="460801" cy="461665"/>
          </a:xfrm>
          <a:prstGeom prst="rect">
            <a:avLst/>
          </a:prstGeom>
          <a:ln>
            <a:headEnd/>
            <a:tailEnd/>
          </a:ln>
          <a:extLst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ru-RU" sz="2400" b="1" dirty="0"/>
              <a:t>Ё</a:t>
            </a:r>
          </a:p>
        </p:txBody>
      </p:sp>
      <p:sp>
        <p:nvSpPr>
          <p:cNvPr id="155" name="TextBox 46"/>
          <p:cNvSpPr txBox="1">
            <a:spLocks noChangeArrowheads="1"/>
          </p:cNvSpPr>
          <p:nvPr/>
        </p:nvSpPr>
        <p:spPr bwMode="auto">
          <a:xfrm>
            <a:off x="6474167" y="5247790"/>
            <a:ext cx="460800" cy="461665"/>
          </a:xfrm>
          <a:prstGeom prst="rect">
            <a:avLst/>
          </a:prstGeom>
          <a:ln>
            <a:headEnd/>
            <a:tailEnd/>
          </a:ln>
          <a:extLst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ru-RU" sz="2400" b="1" dirty="0"/>
              <a:t>Ж</a:t>
            </a:r>
          </a:p>
        </p:txBody>
      </p:sp>
      <p:sp>
        <p:nvSpPr>
          <p:cNvPr id="156" name="TextBox 47"/>
          <p:cNvSpPr txBox="1">
            <a:spLocks noChangeArrowheads="1"/>
          </p:cNvSpPr>
          <p:nvPr/>
        </p:nvSpPr>
        <p:spPr bwMode="auto">
          <a:xfrm>
            <a:off x="7014332" y="5247790"/>
            <a:ext cx="460799" cy="461665"/>
          </a:xfrm>
          <a:prstGeom prst="rect">
            <a:avLst/>
          </a:prstGeom>
          <a:ln>
            <a:headEnd/>
            <a:tailEnd/>
          </a:ln>
          <a:extLst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ru-RU" sz="2400" b="1" dirty="0"/>
              <a:t>З</a:t>
            </a:r>
          </a:p>
        </p:txBody>
      </p:sp>
      <p:sp>
        <p:nvSpPr>
          <p:cNvPr id="157" name="TextBox 48"/>
          <p:cNvSpPr txBox="1">
            <a:spLocks noChangeArrowheads="1"/>
          </p:cNvSpPr>
          <p:nvPr/>
        </p:nvSpPr>
        <p:spPr bwMode="auto">
          <a:xfrm>
            <a:off x="7554496" y="5247790"/>
            <a:ext cx="460799" cy="461665"/>
          </a:xfrm>
          <a:prstGeom prst="rect">
            <a:avLst/>
          </a:prstGeom>
          <a:ln>
            <a:headEnd/>
            <a:tailEnd/>
          </a:ln>
          <a:extLst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ru-RU" sz="2400" b="1" dirty="0"/>
              <a:t>И</a:t>
            </a:r>
          </a:p>
        </p:txBody>
      </p:sp>
      <p:sp>
        <p:nvSpPr>
          <p:cNvPr id="158" name="TextBox 49"/>
          <p:cNvSpPr txBox="1">
            <a:spLocks noChangeArrowheads="1"/>
          </p:cNvSpPr>
          <p:nvPr/>
        </p:nvSpPr>
        <p:spPr bwMode="auto">
          <a:xfrm>
            <a:off x="8094660" y="5247790"/>
            <a:ext cx="460799" cy="461665"/>
          </a:xfrm>
          <a:prstGeom prst="rect">
            <a:avLst/>
          </a:prstGeom>
          <a:ln>
            <a:headEnd/>
            <a:tailEnd/>
          </a:ln>
          <a:extLst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ru-RU" sz="2400" b="1" dirty="0"/>
              <a:t>Й</a:t>
            </a:r>
          </a:p>
        </p:txBody>
      </p:sp>
      <p:sp>
        <p:nvSpPr>
          <p:cNvPr id="159" name="TextBox 50"/>
          <p:cNvSpPr txBox="1">
            <a:spLocks noChangeArrowheads="1"/>
          </p:cNvSpPr>
          <p:nvPr/>
        </p:nvSpPr>
        <p:spPr bwMode="auto">
          <a:xfrm>
            <a:off x="8634820" y="5247790"/>
            <a:ext cx="460799" cy="461665"/>
          </a:xfrm>
          <a:prstGeom prst="rect">
            <a:avLst/>
          </a:prstGeom>
          <a:ln>
            <a:headEnd/>
            <a:tailEnd/>
          </a:ln>
          <a:extLst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ru-RU" sz="2400" b="1" dirty="0"/>
              <a:t>К</a:t>
            </a:r>
          </a:p>
        </p:txBody>
      </p:sp>
      <p:sp>
        <p:nvSpPr>
          <p:cNvPr id="160" name="TextBox 51"/>
          <p:cNvSpPr txBox="1">
            <a:spLocks noChangeArrowheads="1"/>
          </p:cNvSpPr>
          <p:nvPr/>
        </p:nvSpPr>
        <p:spPr bwMode="auto">
          <a:xfrm>
            <a:off x="2923420" y="5775671"/>
            <a:ext cx="460799" cy="461665"/>
          </a:xfrm>
          <a:prstGeom prst="rect">
            <a:avLst/>
          </a:prstGeom>
          <a:ln>
            <a:headEnd/>
            <a:tailEnd/>
          </a:ln>
          <a:extLst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ru-RU" sz="2400" b="1" dirty="0"/>
              <a:t>Л</a:t>
            </a:r>
          </a:p>
        </p:txBody>
      </p:sp>
      <p:sp>
        <p:nvSpPr>
          <p:cNvPr id="161" name="TextBox 52"/>
          <p:cNvSpPr txBox="1">
            <a:spLocks noChangeArrowheads="1"/>
          </p:cNvSpPr>
          <p:nvPr/>
        </p:nvSpPr>
        <p:spPr bwMode="auto">
          <a:xfrm>
            <a:off x="3475192" y="5775671"/>
            <a:ext cx="460801" cy="461665"/>
          </a:xfrm>
          <a:prstGeom prst="rect">
            <a:avLst/>
          </a:prstGeom>
          <a:ln>
            <a:headEnd/>
            <a:tailEnd/>
          </a:ln>
          <a:extLst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ru-RU" sz="2400" b="1" dirty="0"/>
              <a:t>М</a:t>
            </a:r>
          </a:p>
        </p:txBody>
      </p:sp>
      <p:sp>
        <p:nvSpPr>
          <p:cNvPr id="162" name="TextBox 53"/>
          <p:cNvSpPr txBox="1">
            <a:spLocks noChangeArrowheads="1"/>
          </p:cNvSpPr>
          <p:nvPr/>
        </p:nvSpPr>
        <p:spPr bwMode="auto">
          <a:xfrm>
            <a:off x="4026965" y="5775671"/>
            <a:ext cx="460800" cy="461665"/>
          </a:xfrm>
          <a:prstGeom prst="rect">
            <a:avLst/>
          </a:prstGeom>
          <a:ln>
            <a:headEnd/>
            <a:tailEnd/>
          </a:ln>
          <a:extLst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ru-RU" sz="2400" b="1" dirty="0"/>
              <a:t>Н</a:t>
            </a:r>
          </a:p>
        </p:txBody>
      </p:sp>
      <p:sp>
        <p:nvSpPr>
          <p:cNvPr id="163" name="TextBox 54"/>
          <p:cNvSpPr txBox="1">
            <a:spLocks noChangeArrowheads="1"/>
          </p:cNvSpPr>
          <p:nvPr/>
        </p:nvSpPr>
        <p:spPr bwMode="auto">
          <a:xfrm>
            <a:off x="4578738" y="5775671"/>
            <a:ext cx="460799" cy="461665"/>
          </a:xfrm>
          <a:prstGeom prst="rect">
            <a:avLst/>
          </a:prstGeom>
          <a:ln>
            <a:headEnd/>
            <a:tailEnd/>
          </a:ln>
          <a:extLst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ru-RU" sz="2400" b="1" dirty="0"/>
              <a:t>О</a:t>
            </a:r>
          </a:p>
        </p:txBody>
      </p:sp>
      <p:sp>
        <p:nvSpPr>
          <p:cNvPr id="164" name="TextBox 55"/>
          <p:cNvSpPr txBox="1">
            <a:spLocks noChangeArrowheads="1"/>
          </p:cNvSpPr>
          <p:nvPr/>
        </p:nvSpPr>
        <p:spPr bwMode="auto">
          <a:xfrm>
            <a:off x="5130511" y="5775671"/>
            <a:ext cx="460800" cy="461665"/>
          </a:xfrm>
          <a:prstGeom prst="rect">
            <a:avLst/>
          </a:prstGeom>
          <a:ln>
            <a:headEnd/>
            <a:tailEnd/>
          </a:ln>
          <a:extLst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ru-RU" sz="2400" b="1" dirty="0"/>
              <a:t>П</a:t>
            </a:r>
          </a:p>
        </p:txBody>
      </p:sp>
      <p:sp>
        <p:nvSpPr>
          <p:cNvPr id="165" name="TextBox 56"/>
          <p:cNvSpPr txBox="1">
            <a:spLocks noChangeArrowheads="1"/>
          </p:cNvSpPr>
          <p:nvPr/>
        </p:nvSpPr>
        <p:spPr bwMode="auto">
          <a:xfrm>
            <a:off x="5682283" y="5775671"/>
            <a:ext cx="460801" cy="461665"/>
          </a:xfrm>
          <a:prstGeom prst="rect">
            <a:avLst/>
          </a:prstGeom>
          <a:ln>
            <a:headEnd/>
            <a:tailEnd/>
          </a:ln>
          <a:extLst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ru-RU" sz="2400" b="1" dirty="0"/>
              <a:t>Р</a:t>
            </a:r>
          </a:p>
        </p:txBody>
      </p:sp>
      <p:sp>
        <p:nvSpPr>
          <p:cNvPr id="166" name="TextBox 57"/>
          <p:cNvSpPr txBox="1">
            <a:spLocks noChangeArrowheads="1"/>
          </p:cNvSpPr>
          <p:nvPr/>
        </p:nvSpPr>
        <p:spPr bwMode="auto">
          <a:xfrm>
            <a:off x="6234055" y="5775671"/>
            <a:ext cx="460801" cy="461665"/>
          </a:xfrm>
          <a:prstGeom prst="rect">
            <a:avLst/>
          </a:prstGeom>
          <a:ln>
            <a:headEnd/>
            <a:tailEnd/>
          </a:ln>
          <a:extLst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ru-RU" sz="2400" b="1" dirty="0"/>
              <a:t>С</a:t>
            </a:r>
          </a:p>
        </p:txBody>
      </p:sp>
      <p:sp>
        <p:nvSpPr>
          <p:cNvPr id="167" name="TextBox 58"/>
          <p:cNvSpPr txBox="1">
            <a:spLocks noChangeArrowheads="1"/>
          </p:cNvSpPr>
          <p:nvPr/>
        </p:nvSpPr>
        <p:spPr bwMode="auto">
          <a:xfrm>
            <a:off x="6785828" y="5775671"/>
            <a:ext cx="460799" cy="461665"/>
          </a:xfrm>
          <a:prstGeom prst="rect">
            <a:avLst/>
          </a:prstGeom>
          <a:ln>
            <a:headEnd/>
            <a:tailEnd/>
          </a:ln>
          <a:extLst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ru-RU" sz="2400" b="1" dirty="0"/>
              <a:t>Т</a:t>
            </a:r>
          </a:p>
        </p:txBody>
      </p:sp>
      <p:sp>
        <p:nvSpPr>
          <p:cNvPr id="168" name="TextBox 59"/>
          <p:cNvSpPr txBox="1">
            <a:spLocks noChangeArrowheads="1"/>
          </p:cNvSpPr>
          <p:nvPr/>
        </p:nvSpPr>
        <p:spPr bwMode="auto">
          <a:xfrm>
            <a:off x="7337600" y="5775671"/>
            <a:ext cx="460799" cy="461665"/>
          </a:xfrm>
          <a:prstGeom prst="rect">
            <a:avLst/>
          </a:prstGeom>
          <a:ln>
            <a:headEnd/>
            <a:tailEnd/>
          </a:ln>
          <a:extLst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ru-RU" sz="2400" b="1" dirty="0"/>
              <a:t>У</a:t>
            </a:r>
          </a:p>
        </p:txBody>
      </p:sp>
      <p:sp>
        <p:nvSpPr>
          <p:cNvPr id="169" name="TextBox 60"/>
          <p:cNvSpPr txBox="1">
            <a:spLocks noChangeArrowheads="1"/>
          </p:cNvSpPr>
          <p:nvPr/>
        </p:nvSpPr>
        <p:spPr bwMode="auto">
          <a:xfrm>
            <a:off x="7889371" y="5775671"/>
            <a:ext cx="460801" cy="461665"/>
          </a:xfrm>
          <a:prstGeom prst="rect">
            <a:avLst/>
          </a:prstGeom>
          <a:ln>
            <a:headEnd/>
            <a:tailEnd/>
          </a:ln>
          <a:extLst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ru-RU" sz="2400" b="1" dirty="0"/>
              <a:t>Ф</a:t>
            </a:r>
          </a:p>
        </p:txBody>
      </p:sp>
      <p:sp>
        <p:nvSpPr>
          <p:cNvPr id="170" name="TextBox 61"/>
          <p:cNvSpPr txBox="1">
            <a:spLocks noChangeArrowheads="1"/>
          </p:cNvSpPr>
          <p:nvPr/>
        </p:nvSpPr>
        <p:spPr bwMode="auto">
          <a:xfrm>
            <a:off x="8441144" y="5775671"/>
            <a:ext cx="460801" cy="461665"/>
          </a:xfrm>
          <a:prstGeom prst="rect">
            <a:avLst/>
          </a:prstGeom>
          <a:ln>
            <a:headEnd/>
            <a:tailEnd/>
          </a:ln>
          <a:extLst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ru-RU" sz="2400" b="1" dirty="0"/>
              <a:t>Х</a:t>
            </a:r>
          </a:p>
        </p:txBody>
      </p:sp>
      <p:sp>
        <p:nvSpPr>
          <p:cNvPr id="171" name="TextBox 62"/>
          <p:cNvSpPr txBox="1">
            <a:spLocks noChangeArrowheads="1"/>
          </p:cNvSpPr>
          <p:nvPr/>
        </p:nvSpPr>
        <p:spPr bwMode="auto">
          <a:xfrm>
            <a:off x="3128904" y="6283234"/>
            <a:ext cx="460799" cy="461665"/>
          </a:xfrm>
          <a:prstGeom prst="rect">
            <a:avLst/>
          </a:prstGeom>
          <a:ln>
            <a:headEnd/>
            <a:tailEnd/>
          </a:ln>
          <a:extLst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ru-RU" sz="2400" b="1" dirty="0"/>
              <a:t>Ц</a:t>
            </a:r>
          </a:p>
        </p:txBody>
      </p:sp>
      <p:sp>
        <p:nvSpPr>
          <p:cNvPr id="172" name="TextBox 63"/>
          <p:cNvSpPr txBox="1">
            <a:spLocks noChangeArrowheads="1"/>
          </p:cNvSpPr>
          <p:nvPr/>
        </p:nvSpPr>
        <p:spPr bwMode="auto">
          <a:xfrm>
            <a:off x="3700401" y="6283234"/>
            <a:ext cx="460801" cy="461665"/>
          </a:xfrm>
          <a:prstGeom prst="rect">
            <a:avLst/>
          </a:prstGeom>
          <a:ln>
            <a:headEnd/>
            <a:tailEnd/>
          </a:ln>
          <a:extLst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ru-RU" sz="2400" b="1" dirty="0"/>
              <a:t>Ч</a:t>
            </a:r>
          </a:p>
        </p:txBody>
      </p:sp>
      <p:sp>
        <p:nvSpPr>
          <p:cNvPr id="173" name="TextBox 64"/>
          <p:cNvSpPr txBox="1">
            <a:spLocks noChangeArrowheads="1"/>
          </p:cNvSpPr>
          <p:nvPr/>
        </p:nvSpPr>
        <p:spPr bwMode="auto">
          <a:xfrm>
            <a:off x="4271900" y="6283234"/>
            <a:ext cx="460799" cy="461665"/>
          </a:xfrm>
          <a:prstGeom prst="rect">
            <a:avLst/>
          </a:prstGeom>
          <a:ln>
            <a:headEnd/>
            <a:tailEnd/>
          </a:ln>
          <a:extLst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ru-RU" sz="2400" b="1" dirty="0"/>
              <a:t>Ш</a:t>
            </a:r>
          </a:p>
        </p:txBody>
      </p:sp>
      <p:sp>
        <p:nvSpPr>
          <p:cNvPr id="174" name="TextBox 65"/>
          <p:cNvSpPr txBox="1">
            <a:spLocks noChangeArrowheads="1"/>
          </p:cNvSpPr>
          <p:nvPr/>
        </p:nvSpPr>
        <p:spPr bwMode="auto">
          <a:xfrm>
            <a:off x="4843397" y="6283234"/>
            <a:ext cx="460801" cy="461665"/>
          </a:xfrm>
          <a:prstGeom prst="rect">
            <a:avLst/>
          </a:prstGeom>
          <a:ln>
            <a:headEnd/>
            <a:tailEnd/>
          </a:ln>
          <a:extLst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ru-RU" sz="2400" b="1" dirty="0"/>
              <a:t>Щ</a:t>
            </a:r>
          </a:p>
        </p:txBody>
      </p:sp>
      <p:sp>
        <p:nvSpPr>
          <p:cNvPr id="175" name="TextBox 66"/>
          <p:cNvSpPr txBox="1">
            <a:spLocks noChangeArrowheads="1"/>
          </p:cNvSpPr>
          <p:nvPr/>
        </p:nvSpPr>
        <p:spPr bwMode="auto">
          <a:xfrm>
            <a:off x="5414896" y="6283234"/>
            <a:ext cx="460799" cy="461665"/>
          </a:xfrm>
          <a:prstGeom prst="rect">
            <a:avLst/>
          </a:prstGeom>
          <a:ln>
            <a:headEnd/>
            <a:tailEnd/>
          </a:ln>
          <a:extLst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ru-RU" sz="2400" b="1" dirty="0"/>
              <a:t>Ъ</a:t>
            </a:r>
          </a:p>
        </p:txBody>
      </p:sp>
      <p:sp>
        <p:nvSpPr>
          <p:cNvPr id="176" name="TextBox 67"/>
          <p:cNvSpPr txBox="1">
            <a:spLocks noChangeArrowheads="1"/>
          </p:cNvSpPr>
          <p:nvPr/>
        </p:nvSpPr>
        <p:spPr bwMode="auto">
          <a:xfrm>
            <a:off x="5986393" y="6283234"/>
            <a:ext cx="460801" cy="461665"/>
          </a:xfrm>
          <a:prstGeom prst="rect">
            <a:avLst/>
          </a:prstGeom>
          <a:ln>
            <a:headEnd/>
            <a:tailEnd/>
          </a:ln>
          <a:extLst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ru-RU" sz="2400" b="1" dirty="0"/>
              <a:t>Ы</a:t>
            </a:r>
          </a:p>
        </p:txBody>
      </p:sp>
      <p:sp>
        <p:nvSpPr>
          <p:cNvPr id="177" name="TextBox 68"/>
          <p:cNvSpPr txBox="1">
            <a:spLocks noChangeArrowheads="1"/>
          </p:cNvSpPr>
          <p:nvPr/>
        </p:nvSpPr>
        <p:spPr bwMode="auto">
          <a:xfrm>
            <a:off x="6557892" y="6283234"/>
            <a:ext cx="460799" cy="461665"/>
          </a:xfrm>
          <a:prstGeom prst="rect">
            <a:avLst/>
          </a:prstGeom>
          <a:ln>
            <a:headEnd/>
            <a:tailEnd/>
          </a:ln>
          <a:extLst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ru-RU" sz="2400" b="1" dirty="0"/>
              <a:t>Ь</a:t>
            </a:r>
          </a:p>
        </p:txBody>
      </p:sp>
      <p:sp>
        <p:nvSpPr>
          <p:cNvPr id="178" name="TextBox 69"/>
          <p:cNvSpPr txBox="1">
            <a:spLocks noChangeArrowheads="1"/>
          </p:cNvSpPr>
          <p:nvPr/>
        </p:nvSpPr>
        <p:spPr bwMode="auto">
          <a:xfrm>
            <a:off x="7129389" y="6283234"/>
            <a:ext cx="460801" cy="461665"/>
          </a:xfrm>
          <a:prstGeom prst="rect">
            <a:avLst/>
          </a:prstGeom>
          <a:ln>
            <a:headEnd/>
            <a:tailEnd/>
          </a:ln>
          <a:extLst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ru-RU" sz="2400" b="1" dirty="0"/>
              <a:t>Э</a:t>
            </a:r>
          </a:p>
        </p:txBody>
      </p:sp>
      <p:sp>
        <p:nvSpPr>
          <p:cNvPr id="179" name="TextBox 70"/>
          <p:cNvSpPr txBox="1">
            <a:spLocks noChangeArrowheads="1"/>
          </p:cNvSpPr>
          <p:nvPr/>
        </p:nvSpPr>
        <p:spPr bwMode="auto">
          <a:xfrm>
            <a:off x="7700888" y="6283234"/>
            <a:ext cx="460799" cy="461665"/>
          </a:xfrm>
          <a:prstGeom prst="rect">
            <a:avLst/>
          </a:prstGeom>
          <a:ln>
            <a:headEnd/>
            <a:tailEnd/>
          </a:ln>
          <a:extLst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ru-RU" sz="2400" b="1" dirty="0"/>
              <a:t>Ю</a:t>
            </a:r>
          </a:p>
        </p:txBody>
      </p:sp>
      <p:sp>
        <p:nvSpPr>
          <p:cNvPr id="180" name="TextBox 71"/>
          <p:cNvSpPr txBox="1">
            <a:spLocks noChangeArrowheads="1"/>
          </p:cNvSpPr>
          <p:nvPr/>
        </p:nvSpPr>
        <p:spPr bwMode="auto">
          <a:xfrm>
            <a:off x="8272385" y="6283234"/>
            <a:ext cx="460801" cy="461665"/>
          </a:xfrm>
          <a:prstGeom prst="rect">
            <a:avLst/>
          </a:prstGeom>
          <a:ln>
            <a:headEnd/>
            <a:tailEnd/>
          </a:ln>
          <a:extLst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ru-RU" sz="2400" b="1" dirty="0"/>
              <a:t>Я</a:t>
            </a:r>
          </a:p>
        </p:txBody>
      </p:sp>
      <p:sp>
        <p:nvSpPr>
          <p:cNvPr id="132" name="Управляющая кнопка: далее 131">
            <a:hlinkClick r:id="" action="ppaction://hlinkshowjump?jump=nextslide" highlightClick="1"/>
          </p:cNvPr>
          <p:cNvSpPr/>
          <p:nvPr/>
        </p:nvSpPr>
        <p:spPr>
          <a:xfrm>
            <a:off x="323528" y="6031206"/>
            <a:ext cx="900100" cy="504056"/>
          </a:xfrm>
          <a:prstGeom prst="actionButtonForwardNex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09890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4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8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4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1" dur="10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9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1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0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15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2" dur="1000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1"/>
                  </p:tgtEl>
                </p:cond>
              </p:nextCondLst>
            </p:seq>
            <p:seq concurrent="1" nextAc="seek">
              <p:cTn id="33" restart="whenNotActive" fill="hold" evtFilter="cancelBubble" nodeType="interactiveSeq">
                <p:stCondLst>
                  <p:cond evt="onClick" delay="0">
                    <p:tgtEl>
                      <p:spTgt spid="15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4" fill="hold">
                      <p:stCondLst>
                        <p:cond delay="0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7" dur="1000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2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15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2" dur="1000" fill="hold"/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3"/>
                  </p:tgtEl>
                </p:cond>
              </p:nextCondLst>
            </p:seq>
            <p:seq concurrent="1" nextAc="seek">
              <p:cTn id="43" restart="whenNotActive" fill="hold" evtFilter="cancelBubble" nodeType="interactiveSeq">
                <p:stCondLst>
                  <p:cond evt="onClick" delay="0">
                    <p:tgtEl>
                      <p:spTgt spid="15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4" fill="hold">
                      <p:stCondLst>
                        <p:cond delay="0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7" dur="10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4"/>
                  </p:tgtEl>
                </p:cond>
              </p:nextCondLst>
            </p:seq>
            <p:seq concurrent="1" nextAc="seek">
              <p:cTn id="48" restart="whenNotActive" fill="hold" evtFilter="cancelBubble" nodeType="interactiveSeq">
                <p:stCondLst>
                  <p:cond evt="onClick" delay="0">
                    <p:tgtEl>
                      <p:spTgt spid="15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9" fill="hold">
                      <p:stCondLst>
                        <p:cond delay="0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2" dur="10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5"/>
                  </p:tgtEl>
                </p:cond>
              </p:nextCondLst>
            </p:seq>
            <p:seq concurrent="1" nextAc="seek">
              <p:cTn id="53" restart="whenNotActive" fill="hold" evtFilter="cancelBubble" nodeType="interactiveSeq">
                <p:stCondLst>
                  <p:cond evt="onClick" delay="0">
                    <p:tgtEl>
                      <p:spTgt spid="15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4" fill="hold">
                      <p:stCondLst>
                        <p:cond delay="0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7" dur="10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6"/>
                  </p:tgtEl>
                </p:cond>
              </p:nextCondLst>
            </p:seq>
            <p:seq concurrent="1" nextAc="seek">
              <p:cTn id="58" restart="whenNotActive" fill="hold" evtFilter="cancelBubble" nodeType="interactiveSeq">
                <p:stCondLst>
                  <p:cond evt="onClick" delay="0">
                    <p:tgtEl>
                      <p:spTgt spid="15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9" fill="hold">
                      <p:stCondLst>
                        <p:cond delay="0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2" dur="10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7"/>
                  </p:tgtEl>
                </p:cond>
              </p:nextCondLst>
            </p:seq>
            <p:seq concurrent="1" nextAc="seek">
              <p:cTn id="63" restart="whenNotActive" fill="hold" evtFilter="cancelBubble" nodeType="interactiveSeq">
                <p:stCondLst>
                  <p:cond evt="onClick" delay="0">
                    <p:tgtEl>
                      <p:spTgt spid="15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4" fill="hold">
                      <p:stCondLst>
                        <p:cond delay="0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7" dur="1000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8"/>
                  </p:tgtEl>
                </p:cond>
              </p:nextCondLst>
            </p:seq>
            <p:seq concurrent="1" nextAc="seek">
              <p:cTn id="68" restart="whenNotActive" fill="hold" evtFilter="cancelBubble" nodeType="interactiveSeq">
                <p:stCondLst>
                  <p:cond evt="onClick" delay="0">
                    <p:tgtEl>
                      <p:spTgt spid="15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9" fill="hold">
                      <p:stCondLst>
                        <p:cond delay="0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72" dur="10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9"/>
                  </p:tgtEl>
                </p:cond>
              </p:nextCondLst>
            </p:seq>
            <p:seq concurrent="1" nextAc="seek">
              <p:cTn id="73" restart="whenNotActive" fill="hold" evtFilter="cancelBubble" nodeType="interactiveSeq">
                <p:stCondLst>
                  <p:cond evt="onClick" delay="0">
                    <p:tgtEl>
                      <p:spTgt spid="16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4" fill="hold">
                      <p:stCondLst>
                        <p:cond delay="0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500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0"/>
                  </p:tgtEl>
                </p:cond>
              </p:nextCondLst>
            </p:seq>
            <p:seq concurrent="1" nextAc="seek">
              <p:cTn id="82" restart="whenNotActive" fill="hold" evtFilter="cancelBubble" nodeType="interactiveSeq">
                <p:stCondLst>
                  <p:cond evt="onClick" delay="0">
                    <p:tgtEl>
                      <p:spTgt spid="16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3" fill="hold">
                      <p:stCondLst>
                        <p:cond delay="0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86" dur="10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1"/>
                  </p:tgtEl>
                </p:cond>
              </p:nextCondLst>
            </p:seq>
            <p:seq concurrent="1" nextAc="seek">
              <p:cTn id="87" restart="whenNotActive" fill="hold" evtFilter="cancelBubble" nodeType="interactiveSeq">
                <p:stCondLst>
                  <p:cond evt="onClick" delay="0">
                    <p:tgtEl>
                      <p:spTgt spid="16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8" fill="hold">
                      <p:stCondLst>
                        <p:cond delay="0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2" dur="500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2"/>
                  </p:tgtEl>
                </p:cond>
              </p:nextCondLst>
            </p:seq>
            <p:seq concurrent="1" nextAc="seek">
              <p:cTn id="93" restart="whenNotActive" fill="hold" evtFilter="cancelBubble" nodeType="interactiveSeq">
                <p:stCondLst>
                  <p:cond evt="onClick" delay="0">
                    <p:tgtEl>
                      <p:spTgt spid="16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4" fill="hold">
                      <p:stCondLst>
                        <p:cond delay="0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97" dur="10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3"/>
                  </p:tgtEl>
                </p:cond>
              </p:nextCondLst>
            </p:seq>
            <p:seq concurrent="1" nextAc="seek">
              <p:cTn id="98" restart="whenNotActive" fill="hold" evtFilter="cancelBubble" nodeType="interactiveSeq">
                <p:stCondLst>
                  <p:cond evt="onClick" delay="0">
                    <p:tgtEl>
                      <p:spTgt spid="16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9" fill="hold">
                      <p:stCondLst>
                        <p:cond delay="0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02" dur="10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4"/>
                  </p:tgtEl>
                </p:cond>
              </p:nextCondLst>
            </p:seq>
            <p:seq concurrent="1" nextAc="seek">
              <p:cTn id="103" restart="whenNotActive" fill="hold" evtFilter="cancelBubble" nodeType="interactiveSeq">
                <p:stCondLst>
                  <p:cond evt="onClick" delay="0">
                    <p:tgtEl>
                      <p:spTgt spid="16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4" fill="hold">
                      <p:stCondLst>
                        <p:cond delay="0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07" dur="10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6"/>
                  </p:tgtEl>
                </p:cond>
              </p:nextCondLst>
            </p:seq>
            <p:seq concurrent="1" nextAc="seek">
              <p:cTn id="108" restart="whenNotActive" fill="hold" evtFilter="cancelBubble" nodeType="interactiveSeq">
                <p:stCondLst>
                  <p:cond evt="onClick" delay="0">
                    <p:tgtEl>
                      <p:spTgt spid="16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9" fill="hold">
                      <p:stCondLst>
                        <p:cond delay="0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12" dur="1000" fill="hold"/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7"/>
                  </p:tgtEl>
                </p:cond>
              </p:nextCondLst>
            </p:seq>
            <p:seq concurrent="1" nextAc="seek">
              <p:cTn id="113" restart="whenNotActive" fill="hold" evtFilter="cancelBubble" nodeType="interactiveSeq">
                <p:stCondLst>
                  <p:cond evt="onClick" delay="0">
                    <p:tgtEl>
                      <p:spTgt spid="16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4" fill="hold">
                      <p:stCondLst>
                        <p:cond delay="0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17" dur="1000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8"/>
                  </p:tgtEl>
                </p:cond>
              </p:nextCondLst>
            </p:seq>
            <p:seq concurrent="1" nextAc="seek">
              <p:cTn id="118" restart="whenNotActive" fill="hold" evtFilter="cancelBubble" nodeType="interactiveSeq">
                <p:stCondLst>
                  <p:cond evt="onClick" delay="0">
                    <p:tgtEl>
                      <p:spTgt spid="16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9" fill="hold">
                      <p:stCondLst>
                        <p:cond delay="0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22" dur="10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9"/>
                  </p:tgtEl>
                </p:cond>
              </p:nextCondLst>
            </p:seq>
            <p:seq concurrent="1" nextAc="seek">
              <p:cTn id="123" restart="whenNotActive" fill="hold" evtFilter="cancelBubble" nodeType="interactiveSeq">
                <p:stCondLst>
                  <p:cond evt="onClick" delay="0">
                    <p:tgtEl>
                      <p:spTgt spid="17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4" fill="hold">
                      <p:stCondLst>
                        <p:cond delay="0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27" dur="10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0"/>
                  </p:tgtEl>
                </p:cond>
              </p:nextCondLst>
            </p:seq>
            <p:seq concurrent="1" nextAc="seek">
              <p:cTn id="128" restart="whenNotActive" fill="hold" evtFilter="cancelBubble" nodeType="interactiveSeq">
                <p:stCondLst>
                  <p:cond evt="onClick" delay="0">
                    <p:tgtEl>
                      <p:spTgt spid="17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9" fill="hold">
                      <p:stCondLst>
                        <p:cond delay="0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32" dur="1000" fill="hold"/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1"/>
                  </p:tgtEl>
                </p:cond>
              </p:nextCondLst>
            </p:seq>
            <p:seq concurrent="1" nextAc="seek">
              <p:cTn id="133" restart="whenNotActive" fill="hold" evtFilter="cancelBubble" nodeType="interactiveSeq">
                <p:stCondLst>
                  <p:cond evt="onClick" delay="0">
                    <p:tgtEl>
                      <p:spTgt spid="17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4" fill="hold">
                      <p:stCondLst>
                        <p:cond delay="0"/>
                      </p:stCondLst>
                      <p:childTnLst>
                        <p:par>
                          <p:cTn id="135" fill="hold">
                            <p:stCondLst>
                              <p:cond delay="0"/>
                            </p:stCondLst>
                            <p:childTnLst>
                              <p:par>
                                <p:cTn id="136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37" dur="1000" fill="hold"/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2"/>
                  </p:tgtEl>
                </p:cond>
              </p:nextCondLst>
            </p:seq>
            <p:seq concurrent="1" nextAc="seek">
              <p:cTn id="138" restart="whenNotActive" fill="hold" evtFilter="cancelBubble" nodeType="interactiveSeq">
                <p:stCondLst>
                  <p:cond evt="onClick" delay="0">
                    <p:tgtEl>
                      <p:spTgt spid="17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9" fill="hold">
                      <p:stCondLst>
                        <p:cond delay="0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42" dur="1000" fill="hold"/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3"/>
                  </p:tgtEl>
                </p:cond>
              </p:nextCondLst>
            </p:seq>
            <p:seq concurrent="1" nextAc="seek">
              <p:cTn id="143" restart="whenNotActive" fill="hold" evtFilter="cancelBubble" nodeType="interactiveSeq">
                <p:stCondLst>
                  <p:cond evt="onClick" delay="0">
                    <p:tgtEl>
                      <p:spTgt spid="17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4" fill="hold">
                      <p:stCondLst>
                        <p:cond delay="0"/>
                      </p:stCondLst>
                      <p:childTnLst>
                        <p:par>
                          <p:cTn id="145" fill="hold">
                            <p:stCondLst>
                              <p:cond delay="0"/>
                            </p:stCondLst>
                            <p:childTnLst>
                              <p:par>
                                <p:cTn id="146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47" dur="1000" fill="hold"/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4"/>
                  </p:tgtEl>
                </p:cond>
              </p:nextCondLst>
            </p:seq>
            <p:seq concurrent="1" nextAc="seek">
              <p:cTn id="148" restart="whenNotActive" fill="hold" evtFilter="cancelBubble" nodeType="interactiveSeq">
                <p:stCondLst>
                  <p:cond evt="onClick" delay="0">
                    <p:tgtEl>
                      <p:spTgt spid="17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9" fill="hold">
                      <p:stCondLst>
                        <p:cond delay="0"/>
                      </p:stCondLst>
                      <p:childTnLst>
                        <p:par>
                          <p:cTn id="150" fill="hold">
                            <p:stCondLst>
                              <p:cond delay="0"/>
                            </p:stCondLst>
                            <p:childTnLst>
                              <p:par>
                                <p:cTn id="151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52" dur="1000" fill="hold"/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5"/>
                  </p:tgtEl>
                </p:cond>
              </p:nextCondLst>
            </p:seq>
            <p:seq concurrent="1" nextAc="seek">
              <p:cTn id="153" restart="whenNotActive" fill="hold" evtFilter="cancelBubble" nodeType="interactiveSeq">
                <p:stCondLst>
                  <p:cond evt="onClick" delay="0">
                    <p:tgtEl>
                      <p:spTgt spid="17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4" fill="hold">
                      <p:stCondLst>
                        <p:cond delay="0"/>
                      </p:stCondLst>
                      <p:childTnLst>
                        <p:par>
                          <p:cTn id="155" fill="hold">
                            <p:stCondLst>
                              <p:cond delay="0"/>
                            </p:stCondLst>
                            <p:childTnLst>
                              <p:par>
                                <p:cTn id="156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57" dur="1000" fill="hold"/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6"/>
                  </p:tgtEl>
                </p:cond>
              </p:nextCondLst>
            </p:seq>
            <p:seq concurrent="1" nextAc="seek">
              <p:cTn id="158" restart="whenNotActive" fill="hold" evtFilter="cancelBubble" nodeType="interactiveSeq">
                <p:stCondLst>
                  <p:cond evt="onClick" delay="0">
                    <p:tgtEl>
                      <p:spTgt spid="17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9" fill="hold">
                      <p:stCondLst>
                        <p:cond delay="0"/>
                      </p:stCondLst>
                      <p:childTnLst>
                        <p:par>
                          <p:cTn id="160" fill="hold">
                            <p:stCondLst>
                              <p:cond delay="0"/>
                            </p:stCondLst>
                            <p:childTnLst>
                              <p:par>
                                <p:cTn id="161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62" dur="100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7"/>
                  </p:tgtEl>
                </p:cond>
              </p:nextCondLst>
            </p:seq>
            <p:seq concurrent="1" nextAc="seek">
              <p:cTn id="163" restart="whenNotActive" fill="hold" evtFilter="cancelBubble" nodeType="interactiveSeq">
                <p:stCondLst>
                  <p:cond evt="onClick" delay="0">
                    <p:tgtEl>
                      <p:spTgt spid="17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4" fill="hold">
                      <p:stCondLst>
                        <p:cond delay="0"/>
                      </p:stCondLst>
                      <p:childTnLst>
                        <p:par>
                          <p:cTn id="165" fill="hold">
                            <p:stCondLst>
                              <p:cond delay="0"/>
                            </p:stCondLst>
                            <p:childTnLst>
                              <p:par>
                                <p:cTn id="166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67" dur="1000" fill="hold"/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8"/>
                  </p:tgtEl>
                </p:cond>
              </p:nextCondLst>
            </p:seq>
            <p:seq concurrent="1" nextAc="seek">
              <p:cTn id="168" restart="whenNotActive" fill="hold" evtFilter="cancelBubble" nodeType="interactiveSeq">
                <p:stCondLst>
                  <p:cond evt="onClick" delay="0">
                    <p:tgtEl>
                      <p:spTgt spid="17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9" fill="hold">
                      <p:stCondLst>
                        <p:cond delay="0"/>
                      </p:stCondLst>
                      <p:childTnLst>
                        <p:par>
                          <p:cTn id="170" fill="hold">
                            <p:stCondLst>
                              <p:cond delay="0"/>
                            </p:stCondLst>
                            <p:childTnLst>
                              <p:par>
                                <p:cTn id="171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72" dur="1000" fill="hold"/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9"/>
                  </p:tgtEl>
                </p:cond>
              </p:nextCondLst>
            </p:seq>
            <p:seq concurrent="1" nextAc="seek">
              <p:cTn id="173" restart="whenNotActive" fill="hold" evtFilter="cancelBubble" nodeType="interactiveSeq">
                <p:stCondLst>
                  <p:cond evt="onClick" delay="0">
                    <p:tgtEl>
                      <p:spTgt spid="18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4" fill="hold">
                      <p:stCondLst>
                        <p:cond delay="0"/>
                      </p:stCondLst>
                      <p:childTnLst>
                        <p:par>
                          <p:cTn id="175" fill="hold">
                            <p:stCondLst>
                              <p:cond delay="0"/>
                            </p:stCondLst>
                            <p:childTnLst>
                              <p:par>
                                <p:cTn id="176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77" dur="1000" fill="hold"/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0"/>
                  </p:tgtEl>
                </p:cond>
              </p:nextCondLst>
            </p:seq>
            <p:seq concurrent="1" nextAc="seek">
              <p:cTn id="178" restart="whenNotActive" fill="hold" evtFilter="cancelBubble" nodeType="interactiveSeq">
                <p:stCondLst>
                  <p:cond evt="onClick" delay="0">
                    <p:tgtEl>
                      <p:spTgt spid="16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9" fill="hold">
                      <p:stCondLst>
                        <p:cond delay="0"/>
                      </p:stCondLst>
                      <p:childTnLst>
                        <p:par>
                          <p:cTn id="180" fill="hold">
                            <p:stCondLst>
                              <p:cond delay="0"/>
                            </p:stCondLst>
                            <p:childTnLst>
                              <p:par>
                                <p:cTn id="18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3" dur="5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5"/>
                  </p:tgtEl>
                </p:cond>
              </p:nextCondLst>
            </p:seq>
          </p:childTnLst>
        </p:cTn>
      </p:par>
    </p:tnLst>
    <p:bldLst>
      <p:bldP spid="149" grpId="0" animBg="1"/>
      <p:bldP spid="151" grpId="0" animBg="1"/>
      <p:bldP spid="152" grpId="0" animBg="1"/>
      <p:bldP spid="153" grpId="0" animBg="1"/>
      <p:bldP spid="154" grpId="0" animBg="1"/>
      <p:bldP spid="155" grpId="0" animBg="1"/>
      <p:bldP spid="156" grpId="0" animBg="1"/>
      <p:bldP spid="157" grpId="0" animBg="1"/>
      <p:bldP spid="158" grpId="0" animBg="1"/>
      <p:bldP spid="159" grpId="0" animBg="1"/>
      <p:bldP spid="161" grpId="0" animBg="1"/>
      <p:bldP spid="163" grpId="0" animBg="1"/>
      <p:bldP spid="164" grpId="0" animBg="1"/>
      <p:bldP spid="166" grpId="0" animBg="1"/>
      <p:bldP spid="167" grpId="0" animBg="1"/>
      <p:bldP spid="168" grpId="0" animBg="1"/>
      <p:bldP spid="169" grpId="0" animBg="1"/>
      <p:bldP spid="170" grpId="0" animBg="1"/>
      <p:bldP spid="171" grpId="0" animBg="1"/>
      <p:bldP spid="172" grpId="0" animBg="1"/>
      <p:bldP spid="173" grpId="0" animBg="1"/>
      <p:bldP spid="174" grpId="0" animBg="1"/>
      <p:bldP spid="175" grpId="0" animBg="1"/>
      <p:bldP spid="176" grpId="0" animBg="1"/>
      <p:bldP spid="177" grpId="0" animBg="1"/>
      <p:bldP spid="178" grpId="0" animBg="1"/>
      <p:bldP spid="179" grpId="0" animBg="1"/>
      <p:bldP spid="18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TextBox 97"/>
          <p:cNvSpPr txBox="1"/>
          <p:nvPr/>
        </p:nvSpPr>
        <p:spPr>
          <a:xfrm>
            <a:off x="8112117" y="925135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ru-RU" b="1" dirty="0"/>
          </a:p>
        </p:txBody>
      </p:sp>
      <p:sp>
        <p:nvSpPr>
          <p:cNvPr id="79" name="TextBox 78"/>
          <p:cNvSpPr txBox="1"/>
          <p:nvPr/>
        </p:nvSpPr>
        <p:spPr>
          <a:xfrm>
            <a:off x="8472157" y="919843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ru-RU" b="1" dirty="0"/>
          </a:p>
        </p:txBody>
      </p:sp>
      <p:sp>
        <p:nvSpPr>
          <p:cNvPr id="80" name="TextBox 79"/>
          <p:cNvSpPr txBox="1"/>
          <p:nvPr/>
        </p:nvSpPr>
        <p:spPr>
          <a:xfrm>
            <a:off x="7031770" y="919843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ru-RU" b="1" dirty="0"/>
          </a:p>
        </p:txBody>
      </p:sp>
      <p:sp>
        <p:nvSpPr>
          <p:cNvPr id="81" name="TextBox 80"/>
          <p:cNvSpPr txBox="1"/>
          <p:nvPr/>
        </p:nvSpPr>
        <p:spPr>
          <a:xfrm>
            <a:off x="7391810" y="919843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ru-RU" b="1" dirty="0"/>
          </a:p>
        </p:txBody>
      </p:sp>
      <p:sp>
        <p:nvSpPr>
          <p:cNvPr id="82" name="TextBox 81"/>
          <p:cNvSpPr txBox="1"/>
          <p:nvPr/>
        </p:nvSpPr>
        <p:spPr>
          <a:xfrm>
            <a:off x="7752077" y="919843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ru-RU" b="1" dirty="0"/>
          </a:p>
        </p:txBody>
      </p:sp>
      <p:sp>
        <p:nvSpPr>
          <p:cNvPr id="71" name="TextBox 70"/>
          <p:cNvSpPr txBox="1"/>
          <p:nvPr/>
        </p:nvSpPr>
        <p:spPr>
          <a:xfrm>
            <a:off x="7391810" y="1295537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ru-RU" b="1" dirty="0"/>
          </a:p>
        </p:txBody>
      </p:sp>
      <p:sp>
        <p:nvSpPr>
          <p:cNvPr id="72" name="TextBox 71"/>
          <p:cNvSpPr txBox="1"/>
          <p:nvPr/>
        </p:nvSpPr>
        <p:spPr>
          <a:xfrm>
            <a:off x="7391810" y="2404990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ru-RU" b="1" dirty="0"/>
          </a:p>
        </p:txBody>
      </p:sp>
      <p:sp>
        <p:nvSpPr>
          <p:cNvPr id="73" name="TextBox 72"/>
          <p:cNvSpPr txBox="1"/>
          <p:nvPr/>
        </p:nvSpPr>
        <p:spPr>
          <a:xfrm>
            <a:off x="7391810" y="2034201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ru-RU" b="1" dirty="0"/>
          </a:p>
        </p:txBody>
      </p:sp>
      <p:sp>
        <p:nvSpPr>
          <p:cNvPr id="74" name="TextBox 73"/>
          <p:cNvSpPr txBox="1"/>
          <p:nvPr/>
        </p:nvSpPr>
        <p:spPr>
          <a:xfrm>
            <a:off x="7391810" y="1664869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ru-RU" b="1" dirty="0"/>
          </a:p>
        </p:txBody>
      </p:sp>
      <p:sp>
        <p:nvSpPr>
          <p:cNvPr id="75" name="TextBox 74"/>
          <p:cNvSpPr txBox="1"/>
          <p:nvPr/>
        </p:nvSpPr>
        <p:spPr>
          <a:xfrm>
            <a:off x="7391810" y="2774322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ru-RU" b="1" dirty="0"/>
          </a:p>
        </p:txBody>
      </p:sp>
      <p:sp>
        <p:nvSpPr>
          <p:cNvPr id="67" name="TextBox 66"/>
          <p:cNvSpPr txBox="1"/>
          <p:nvPr/>
        </p:nvSpPr>
        <p:spPr>
          <a:xfrm>
            <a:off x="6671730" y="2774322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ru-RU" b="1" dirty="0"/>
          </a:p>
        </p:txBody>
      </p:sp>
      <p:sp>
        <p:nvSpPr>
          <p:cNvPr id="68" name="TextBox 67"/>
          <p:cNvSpPr txBox="1"/>
          <p:nvPr/>
        </p:nvSpPr>
        <p:spPr>
          <a:xfrm>
            <a:off x="7031770" y="2774322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ru-RU" b="1" dirty="0"/>
          </a:p>
        </p:txBody>
      </p:sp>
      <p:sp>
        <p:nvSpPr>
          <p:cNvPr id="69" name="TextBox 68"/>
          <p:cNvSpPr txBox="1"/>
          <p:nvPr/>
        </p:nvSpPr>
        <p:spPr>
          <a:xfrm>
            <a:off x="5951650" y="2774322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ru-RU" b="1" dirty="0"/>
          </a:p>
        </p:txBody>
      </p:sp>
      <p:sp>
        <p:nvSpPr>
          <p:cNvPr id="70" name="TextBox 69"/>
          <p:cNvSpPr txBox="1"/>
          <p:nvPr/>
        </p:nvSpPr>
        <p:spPr>
          <a:xfrm>
            <a:off x="6311690" y="2774322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ru-RU" b="1" dirty="0"/>
          </a:p>
        </p:txBody>
      </p:sp>
      <p:sp>
        <p:nvSpPr>
          <p:cNvPr id="63" name="TextBox 62"/>
          <p:cNvSpPr txBox="1"/>
          <p:nvPr/>
        </p:nvSpPr>
        <p:spPr>
          <a:xfrm>
            <a:off x="6671063" y="3516362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ru-RU" b="1" dirty="0"/>
          </a:p>
        </p:txBody>
      </p:sp>
      <p:sp>
        <p:nvSpPr>
          <p:cNvPr id="64" name="TextBox 63"/>
          <p:cNvSpPr txBox="1"/>
          <p:nvPr/>
        </p:nvSpPr>
        <p:spPr>
          <a:xfrm>
            <a:off x="6671063" y="3143654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ru-RU" b="1" dirty="0"/>
          </a:p>
        </p:txBody>
      </p:sp>
      <p:sp>
        <p:nvSpPr>
          <p:cNvPr id="65" name="TextBox 64"/>
          <p:cNvSpPr txBox="1"/>
          <p:nvPr/>
        </p:nvSpPr>
        <p:spPr>
          <a:xfrm>
            <a:off x="6671063" y="4255026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ru-RU" b="1" dirty="0"/>
          </a:p>
        </p:txBody>
      </p:sp>
      <p:sp>
        <p:nvSpPr>
          <p:cNvPr id="66" name="TextBox 65"/>
          <p:cNvSpPr txBox="1"/>
          <p:nvPr/>
        </p:nvSpPr>
        <p:spPr>
          <a:xfrm>
            <a:off x="6671063" y="3885694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ru-RU" b="1" dirty="0"/>
          </a:p>
        </p:txBody>
      </p:sp>
      <p:sp>
        <p:nvSpPr>
          <p:cNvPr id="52" name="TextBox 51"/>
          <p:cNvSpPr txBox="1"/>
          <p:nvPr/>
        </p:nvSpPr>
        <p:spPr>
          <a:xfrm>
            <a:off x="8112117" y="3507322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ru-RU" b="1" dirty="0"/>
          </a:p>
        </p:txBody>
      </p:sp>
      <p:sp>
        <p:nvSpPr>
          <p:cNvPr id="53" name="TextBox 52"/>
          <p:cNvSpPr txBox="1"/>
          <p:nvPr/>
        </p:nvSpPr>
        <p:spPr>
          <a:xfrm>
            <a:off x="7751850" y="3507322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ru-RU" b="1" dirty="0"/>
          </a:p>
        </p:txBody>
      </p:sp>
      <p:sp>
        <p:nvSpPr>
          <p:cNvPr id="54" name="TextBox 53"/>
          <p:cNvSpPr txBox="1"/>
          <p:nvPr/>
        </p:nvSpPr>
        <p:spPr>
          <a:xfrm>
            <a:off x="7391810" y="3507322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ru-RU" b="1" dirty="0"/>
          </a:p>
        </p:txBody>
      </p:sp>
      <p:sp>
        <p:nvSpPr>
          <p:cNvPr id="55" name="TextBox 54"/>
          <p:cNvSpPr txBox="1"/>
          <p:nvPr/>
        </p:nvSpPr>
        <p:spPr>
          <a:xfrm>
            <a:off x="7031978" y="3507322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ru-RU" b="1" dirty="0"/>
          </a:p>
        </p:txBody>
      </p:sp>
      <p:sp>
        <p:nvSpPr>
          <p:cNvPr id="56" name="TextBox 55"/>
          <p:cNvSpPr txBox="1"/>
          <p:nvPr/>
        </p:nvSpPr>
        <p:spPr>
          <a:xfrm>
            <a:off x="6311794" y="3507322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ru-RU" b="1" dirty="0"/>
          </a:p>
        </p:txBody>
      </p:sp>
      <p:sp>
        <p:nvSpPr>
          <p:cNvPr id="57" name="TextBox 56"/>
          <p:cNvSpPr txBox="1"/>
          <p:nvPr/>
        </p:nvSpPr>
        <p:spPr>
          <a:xfrm>
            <a:off x="5591610" y="3507322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ru-RU" b="1" dirty="0"/>
          </a:p>
        </p:txBody>
      </p:sp>
      <p:sp>
        <p:nvSpPr>
          <p:cNvPr id="58" name="TextBox 57"/>
          <p:cNvSpPr txBox="1"/>
          <p:nvPr/>
        </p:nvSpPr>
        <p:spPr>
          <a:xfrm>
            <a:off x="5951650" y="3507322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ru-RU" b="1" dirty="0"/>
          </a:p>
        </p:txBody>
      </p:sp>
      <p:sp>
        <p:nvSpPr>
          <p:cNvPr id="46" name="TextBox 45"/>
          <p:cNvSpPr txBox="1"/>
          <p:nvPr/>
        </p:nvSpPr>
        <p:spPr>
          <a:xfrm>
            <a:off x="6310356" y="2035658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ru-RU" b="1" dirty="0"/>
          </a:p>
        </p:txBody>
      </p:sp>
      <p:sp>
        <p:nvSpPr>
          <p:cNvPr id="47" name="TextBox 46"/>
          <p:cNvSpPr txBox="1"/>
          <p:nvPr/>
        </p:nvSpPr>
        <p:spPr>
          <a:xfrm>
            <a:off x="6310356" y="2404990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ru-RU" b="1" dirty="0"/>
          </a:p>
        </p:txBody>
      </p:sp>
      <p:sp>
        <p:nvSpPr>
          <p:cNvPr id="48" name="TextBox 47"/>
          <p:cNvSpPr txBox="1"/>
          <p:nvPr/>
        </p:nvSpPr>
        <p:spPr>
          <a:xfrm>
            <a:off x="6310356" y="927662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ru-RU" b="1" dirty="0"/>
          </a:p>
        </p:txBody>
      </p:sp>
      <p:sp>
        <p:nvSpPr>
          <p:cNvPr id="49" name="TextBox 48"/>
          <p:cNvSpPr txBox="1"/>
          <p:nvPr/>
        </p:nvSpPr>
        <p:spPr>
          <a:xfrm>
            <a:off x="6310356" y="1296994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ru-RU" b="1" dirty="0"/>
          </a:p>
        </p:txBody>
      </p:sp>
      <p:sp>
        <p:nvSpPr>
          <p:cNvPr id="50" name="TextBox 49"/>
          <p:cNvSpPr txBox="1"/>
          <p:nvPr/>
        </p:nvSpPr>
        <p:spPr>
          <a:xfrm>
            <a:off x="6310356" y="1666326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ru-RU" b="1" dirty="0"/>
          </a:p>
        </p:txBody>
      </p:sp>
      <p:sp>
        <p:nvSpPr>
          <p:cNvPr id="51" name="TextBox 50"/>
          <p:cNvSpPr txBox="1"/>
          <p:nvPr/>
        </p:nvSpPr>
        <p:spPr>
          <a:xfrm>
            <a:off x="6310356" y="558330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ru-RU" b="1" dirty="0"/>
          </a:p>
        </p:txBody>
      </p:sp>
      <p:sp>
        <p:nvSpPr>
          <p:cNvPr id="39" name="TextBox 38"/>
          <p:cNvSpPr txBox="1"/>
          <p:nvPr/>
        </p:nvSpPr>
        <p:spPr>
          <a:xfrm>
            <a:off x="6671048" y="2037912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ru-RU" b="1" dirty="0"/>
          </a:p>
        </p:txBody>
      </p:sp>
      <p:sp>
        <p:nvSpPr>
          <p:cNvPr id="40" name="TextBox 39"/>
          <p:cNvSpPr txBox="1"/>
          <p:nvPr/>
        </p:nvSpPr>
        <p:spPr>
          <a:xfrm>
            <a:off x="5231570" y="2037912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ru-RU" b="1" dirty="0"/>
          </a:p>
        </p:txBody>
      </p:sp>
      <p:sp>
        <p:nvSpPr>
          <p:cNvPr id="41" name="TextBox 40"/>
          <p:cNvSpPr txBox="1"/>
          <p:nvPr/>
        </p:nvSpPr>
        <p:spPr>
          <a:xfrm>
            <a:off x="4871530" y="2037912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ru-RU" b="1" dirty="0"/>
          </a:p>
        </p:txBody>
      </p:sp>
      <p:sp>
        <p:nvSpPr>
          <p:cNvPr id="42" name="TextBox 41"/>
          <p:cNvSpPr txBox="1"/>
          <p:nvPr/>
        </p:nvSpPr>
        <p:spPr>
          <a:xfrm>
            <a:off x="5591610" y="2037912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ru-RU" b="1" dirty="0"/>
          </a:p>
        </p:txBody>
      </p:sp>
      <p:sp>
        <p:nvSpPr>
          <p:cNvPr id="43" name="TextBox 42"/>
          <p:cNvSpPr txBox="1"/>
          <p:nvPr/>
        </p:nvSpPr>
        <p:spPr>
          <a:xfrm>
            <a:off x="5951754" y="2037912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ru-RU" b="1" dirty="0"/>
          </a:p>
        </p:txBody>
      </p:sp>
      <p:sp>
        <p:nvSpPr>
          <p:cNvPr id="44" name="TextBox 43"/>
          <p:cNvSpPr txBox="1"/>
          <p:nvPr/>
        </p:nvSpPr>
        <p:spPr>
          <a:xfrm>
            <a:off x="4153252" y="2037912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b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</a:rPr>
              <a:t>В</a:t>
            </a:r>
            <a:endParaRPr lang="ru-RU" b="1" dirty="0">
              <a:ln>
                <a:solidFill>
                  <a:srgbClr val="002060"/>
                </a:solidFill>
              </a:ln>
              <a:solidFill>
                <a:srgbClr val="002060"/>
              </a:solidFill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4513292" y="2037912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ru-RU" b="1" dirty="0"/>
          </a:p>
        </p:txBody>
      </p:sp>
      <p:sp>
        <p:nvSpPr>
          <p:cNvPr id="34" name="TextBox 33"/>
          <p:cNvSpPr txBox="1"/>
          <p:nvPr/>
        </p:nvSpPr>
        <p:spPr>
          <a:xfrm>
            <a:off x="4153252" y="2404990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b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</a:rPr>
              <a:t>А</a:t>
            </a:r>
            <a:endParaRPr lang="ru-RU" b="1" dirty="0">
              <a:ln>
                <a:solidFill>
                  <a:srgbClr val="002060"/>
                </a:solidFill>
              </a:ln>
              <a:solidFill>
                <a:srgbClr val="002060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4153252" y="1668580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b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</a:rPr>
              <a:t>Р</a:t>
            </a:r>
            <a:endParaRPr lang="ru-RU" b="1" dirty="0">
              <a:ln>
                <a:solidFill>
                  <a:srgbClr val="002060"/>
                </a:solidFill>
              </a:ln>
              <a:solidFill>
                <a:srgbClr val="002060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4153252" y="2776576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b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</a:rPr>
              <a:t>Л</a:t>
            </a:r>
            <a:endParaRPr lang="ru-RU" b="1" dirty="0">
              <a:ln>
                <a:solidFill>
                  <a:srgbClr val="002060"/>
                </a:solidFill>
              </a:ln>
              <a:solidFill>
                <a:srgbClr val="002060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4153252" y="927662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b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</a:rPr>
              <a:t>Н</a:t>
            </a:r>
            <a:endParaRPr lang="ru-RU" b="1" dirty="0">
              <a:ln>
                <a:solidFill>
                  <a:srgbClr val="002060"/>
                </a:solidFill>
              </a:ln>
              <a:solidFill>
                <a:srgbClr val="002060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4153252" y="1295537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b="1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</a:rPr>
              <a:t>А</a:t>
            </a:r>
            <a:endParaRPr lang="ru-RU" b="1" dirty="0">
              <a:ln>
                <a:solidFill>
                  <a:srgbClr val="FF0000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5231466" y="2407244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ru-RU" b="1" dirty="0"/>
          </a:p>
        </p:txBody>
      </p:sp>
      <p:sp>
        <p:nvSpPr>
          <p:cNvPr id="31" name="TextBox 30"/>
          <p:cNvSpPr txBox="1"/>
          <p:nvPr/>
        </p:nvSpPr>
        <p:spPr>
          <a:xfrm>
            <a:off x="5231466" y="1294467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b="1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</a:rPr>
              <a:t>А</a:t>
            </a:r>
            <a:endParaRPr lang="ru-RU" b="1" dirty="0">
              <a:ln>
                <a:solidFill>
                  <a:srgbClr val="FF0000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5231466" y="1668580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ru-RU" b="1" dirty="0"/>
          </a:p>
        </p:txBody>
      </p:sp>
      <p:sp>
        <p:nvSpPr>
          <p:cNvPr id="33" name="TextBox 32"/>
          <p:cNvSpPr txBox="1"/>
          <p:nvPr/>
        </p:nvSpPr>
        <p:spPr>
          <a:xfrm>
            <a:off x="5231466" y="917495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ru-RU" b="1" dirty="0"/>
          </a:p>
        </p:txBody>
      </p:sp>
      <p:sp>
        <p:nvSpPr>
          <p:cNvPr id="26" name="TextBox 25"/>
          <p:cNvSpPr txBox="1"/>
          <p:nvPr/>
        </p:nvSpPr>
        <p:spPr>
          <a:xfrm>
            <a:off x="4513292" y="1296994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b="1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</a:rPr>
              <a:t>Й</a:t>
            </a:r>
            <a:endParaRPr lang="ru-RU" b="1" dirty="0">
              <a:ln>
                <a:solidFill>
                  <a:srgbClr val="FF0000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4873332" y="1296994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b="1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</a:rPr>
              <a:t>Б</a:t>
            </a:r>
            <a:endParaRPr lang="ru-RU" b="1" dirty="0">
              <a:ln>
                <a:solidFill>
                  <a:srgbClr val="FF0000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3780717" y="1296994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b="1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</a:rPr>
              <a:t>Б</a:t>
            </a:r>
            <a:endParaRPr lang="ru-RU" b="1" dirty="0">
              <a:ln>
                <a:solidFill>
                  <a:srgbClr val="FF0000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5591506" y="1296994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b="1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</a:rPr>
              <a:t>К</a:t>
            </a:r>
            <a:endParaRPr lang="ru-RU" b="1" dirty="0">
              <a:ln>
                <a:solidFill>
                  <a:srgbClr val="FF0000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780717" y="2037912"/>
            <a:ext cx="360040" cy="369332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r>
              <a:rPr lang="ru-RU" b="1" dirty="0" smtClean="0">
                <a:ln>
                  <a:solidFill>
                    <a:srgbClr val="00B050"/>
                  </a:solidFill>
                </a:ln>
                <a:solidFill>
                  <a:srgbClr val="00B050"/>
                </a:solidFill>
              </a:rPr>
              <a:t>3</a:t>
            </a:r>
            <a:endParaRPr lang="ru-RU" b="1" dirty="0">
              <a:ln>
                <a:solidFill>
                  <a:srgbClr val="00B050"/>
                </a:solidFill>
              </a:ln>
              <a:solidFill>
                <a:srgbClr val="00B05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420677" y="1294467"/>
            <a:ext cx="360040" cy="369332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r>
              <a:rPr lang="ru-RU" b="1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</a:rPr>
              <a:t>2</a:t>
            </a:r>
            <a:endParaRPr lang="ru-RU" b="1" dirty="0">
              <a:ln>
                <a:solidFill>
                  <a:srgbClr val="FF0000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158802" y="548163"/>
            <a:ext cx="360040" cy="369332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r>
              <a:rPr lang="ru-RU" b="1" dirty="0" smtClean="0">
                <a:ln>
                  <a:solidFill>
                    <a:srgbClr val="00B050"/>
                  </a:solidFill>
                </a:ln>
                <a:solidFill>
                  <a:srgbClr val="00B050"/>
                </a:solidFill>
              </a:rPr>
              <a:t>1</a:t>
            </a:r>
            <a:endParaRPr lang="ru-RU" b="1" dirty="0">
              <a:ln>
                <a:solidFill>
                  <a:srgbClr val="00B050"/>
                </a:solidFill>
              </a:ln>
              <a:solidFill>
                <a:srgbClr val="00B05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605908" y="2774322"/>
            <a:ext cx="360040" cy="369332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r>
              <a:rPr lang="ru-RU" b="1" dirty="0" smtClean="0">
                <a:ln>
                  <a:solidFill>
                    <a:srgbClr val="00B050"/>
                  </a:solidFill>
                </a:ln>
                <a:solidFill>
                  <a:srgbClr val="00B050"/>
                </a:solidFill>
              </a:rPr>
              <a:t>6</a:t>
            </a:r>
            <a:endParaRPr lang="ru-RU" b="1" dirty="0">
              <a:ln>
                <a:solidFill>
                  <a:srgbClr val="00B050"/>
                </a:solidFill>
              </a:ln>
              <a:solidFill>
                <a:srgbClr val="00B05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310356" y="181179"/>
            <a:ext cx="360040" cy="369332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r>
              <a:rPr lang="ru-RU" b="1" dirty="0" smtClean="0">
                <a:ln>
                  <a:solidFill>
                    <a:srgbClr val="00B050"/>
                  </a:solidFill>
                </a:ln>
                <a:solidFill>
                  <a:srgbClr val="00B050"/>
                </a:solidFill>
              </a:rPr>
              <a:t>5</a:t>
            </a:r>
            <a:endParaRPr lang="ru-RU" b="1" dirty="0">
              <a:ln>
                <a:solidFill>
                  <a:srgbClr val="00B050"/>
                </a:solidFill>
              </a:ln>
              <a:solidFill>
                <a:srgbClr val="00B05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231466" y="548163"/>
            <a:ext cx="360040" cy="369332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r>
              <a:rPr lang="ru-RU" b="1" dirty="0" smtClean="0">
                <a:ln>
                  <a:solidFill>
                    <a:srgbClr val="00B050"/>
                  </a:solidFill>
                </a:ln>
                <a:solidFill>
                  <a:srgbClr val="00B050"/>
                </a:solidFill>
              </a:rPr>
              <a:t>4</a:t>
            </a:r>
            <a:endParaRPr lang="ru-RU" b="1" dirty="0">
              <a:ln>
                <a:solidFill>
                  <a:srgbClr val="00B050"/>
                </a:solidFill>
              </a:ln>
              <a:solidFill>
                <a:srgbClr val="00B05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391810" y="548163"/>
            <a:ext cx="360040" cy="369332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r>
              <a:rPr lang="ru-RU" b="1" dirty="0" smtClean="0">
                <a:ln>
                  <a:solidFill>
                    <a:srgbClr val="00B050"/>
                  </a:solidFill>
                </a:ln>
                <a:solidFill>
                  <a:srgbClr val="00B050"/>
                </a:solidFill>
              </a:rPr>
              <a:t>9</a:t>
            </a:r>
            <a:endParaRPr lang="ru-RU" b="1" dirty="0">
              <a:ln>
                <a:solidFill>
                  <a:srgbClr val="00B050"/>
                </a:solidFill>
              </a:ln>
              <a:solidFill>
                <a:srgbClr val="00B05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224495" y="3507322"/>
            <a:ext cx="360040" cy="369332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r>
              <a:rPr lang="ru-RU" b="1" dirty="0" smtClean="0">
                <a:ln>
                  <a:solidFill>
                    <a:srgbClr val="00B050"/>
                  </a:solidFill>
                </a:ln>
                <a:solidFill>
                  <a:srgbClr val="00B050"/>
                </a:solidFill>
              </a:rPr>
              <a:t>8</a:t>
            </a:r>
            <a:endParaRPr lang="ru-RU" b="1" dirty="0">
              <a:ln>
                <a:solidFill>
                  <a:srgbClr val="00B050"/>
                </a:solidFill>
              </a:ln>
              <a:solidFill>
                <a:srgbClr val="00B05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671938" y="2404990"/>
            <a:ext cx="360040" cy="369332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r>
              <a:rPr lang="ru-RU" b="1" dirty="0" smtClean="0">
                <a:ln>
                  <a:solidFill>
                    <a:srgbClr val="00B050"/>
                  </a:solidFill>
                </a:ln>
                <a:solidFill>
                  <a:srgbClr val="00B050"/>
                </a:solidFill>
              </a:rPr>
              <a:t>7</a:t>
            </a:r>
            <a:endParaRPr lang="ru-RU" b="1" dirty="0">
              <a:ln>
                <a:solidFill>
                  <a:srgbClr val="00B050"/>
                </a:solidFill>
              </a:ln>
              <a:solidFill>
                <a:srgbClr val="00B05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648074" y="920149"/>
            <a:ext cx="463265" cy="369332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r>
              <a:rPr lang="ru-RU" b="1" dirty="0" smtClean="0">
                <a:ln>
                  <a:solidFill>
                    <a:srgbClr val="00B050"/>
                  </a:solidFill>
                </a:ln>
                <a:solidFill>
                  <a:srgbClr val="00B050"/>
                </a:solidFill>
              </a:rPr>
              <a:t>10</a:t>
            </a:r>
            <a:endParaRPr lang="ru-RU" b="1" dirty="0">
              <a:ln>
                <a:solidFill>
                  <a:srgbClr val="00B050"/>
                </a:solidFill>
              </a:ln>
              <a:solidFill>
                <a:srgbClr val="00B050"/>
              </a:solidFill>
            </a:endParaRPr>
          </a:p>
        </p:txBody>
      </p:sp>
      <p:pic>
        <p:nvPicPr>
          <p:cNvPr id="3074" name="Picture 2" descr="Картинка 43 из 657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6010" y="2896518"/>
            <a:ext cx="2985592" cy="2239194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5" name="TextBox 144"/>
          <p:cNvSpPr txBox="1"/>
          <p:nvPr/>
        </p:nvSpPr>
        <p:spPr>
          <a:xfrm>
            <a:off x="106832" y="227299"/>
            <a:ext cx="309723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</a:rPr>
              <a:t>2. </a:t>
            </a:r>
            <a:r>
              <a:rPr lang="ru-RU" sz="2400" b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</a:rPr>
              <a:t>Степной сурок, ценный промысловый зверёк, самый крупный из семейства беличьих.</a:t>
            </a:r>
            <a:endParaRPr lang="ru-RU" sz="2400" b="1" dirty="0">
              <a:ln>
                <a:solidFill>
                  <a:srgbClr val="002060"/>
                </a:solidFill>
              </a:ln>
              <a:solidFill>
                <a:srgbClr val="002060"/>
              </a:solidFill>
            </a:endParaRPr>
          </a:p>
        </p:txBody>
      </p:sp>
      <p:sp>
        <p:nvSpPr>
          <p:cNvPr id="148" name="TextBox 39"/>
          <p:cNvSpPr txBox="1">
            <a:spLocks noChangeArrowheads="1"/>
          </p:cNvSpPr>
          <p:nvPr/>
        </p:nvSpPr>
        <p:spPr bwMode="auto">
          <a:xfrm>
            <a:off x="76569" y="5247791"/>
            <a:ext cx="460800" cy="461665"/>
          </a:xfrm>
          <a:prstGeom prst="rect">
            <a:avLst/>
          </a:prstGeom>
          <a:ln>
            <a:headEnd/>
            <a:tailEnd/>
          </a:ln>
          <a:extLst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ru-RU" sz="2400" b="1" dirty="0"/>
              <a:t>А</a:t>
            </a:r>
          </a:p>
        </p:txBody>
      </p:sp>
      <p:sp>
        <p:nvSpPr>
          <p:cNvPr id="149" name="TextBox 40"/>
          <p:cNvSpPr txBox="1">
            <a:spLocks noChangeArrowheads="1"/>
          </p:cNvSpPr>
          <p:nvPr/>
        </p:nvSpPr>
        <p:spPr bwMode="auto">
          <a:xfrm>
            <a:off x="616733" y="5247791"/>
            <a:ext cx="460800" cy="461665"/>
          </a:xfrm>
          <a:prstGeom prst="rect">
            <a:avLst/>
          </a:prstGeom>
          <a:ln>
            <a:headEnd/>
            <a:tailEnd/>
          </a:ln>
          <a:extLst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ru-RU" sz="2400" b="1" dirty="0"/>
              <a:t>Б</a:t>
            </a:r>
          </a:p>
        </p:txBody>
      </p:sp>
      <p:sp>
        <p:nvSpPr>
          <p:cNvPr id="150" name="TextBox 41"/>
          <p:cNvSpPr txBox="1">
            <a:spLocks noChangeArrowheads="1"/>
          </p:cNvSpPr>
          <p:nvPr/>
        </p:nvSpPr>
        <p:spPr bwMode="auto">
          <a:xfrm>
            <a:off x="1156896" y="5247791"/>
            <a:ext cx="460801" cy="461665"/>
          </a:xfrm>
          <a:prstGeom prst="rect">
            <a:avLst/>
          </a:prstGeom>
          <a:ln>
            <a:headEnd/>
            <a:tailEnd/>
          </a:ln>
          <a:extLst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ru-RU" sz="2400" b="1" dirty="0"/>
              <a:t>В</a:t>
            </a:r>
          </a:p>
        </p:txBody>
      </p:sp>
      <p:sp>
        <p:nvSpPr>
          <p:cNvPr id="151" name="TextBox 42"/>
          <p:cNvSpPr txBox="1">
            <a:spLocks noChangeArrowheads="1"/>
          </p:cNvSpPr>
          <p:nvPr/>
        </p:nvSpPr>
        <p:spPr bwMode="auto">
          <a:xfrm>
            <a:off x="1697060" y="5247791"/>
            <a:ext cx="460801" cy="461665"/>
          </a:xfrm>
          <a:prstGeom prst="rect">
            <a:avLst/>
          </a:prstGeom>
          <a:ln>
            <a:headEnd/>
            <a:tailEnd/>
          </a:ln>
          <a:extLst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ru-RU" sz="2400" b="1" dirty="0"/>
              <a:t>Г</a:t>
            </a:r>
          </a:p>
        </p:txBody>
      </p:sp>
      <p:sp>
        <p:nvSpPr>
          <p:cNvPr id="152" name="TextBox 43"/>
          <p:cNvSpPr txBox="1">
            <a:spLocks noChangeArrowheads="1"/>
          </p:cNvSpPr>
          <p:nvPr/>
        </p:nvSpPr>
        <p:spPr bwMode="auto">
          <a:xfrm>
            <a:off x="2237224" y="5247791"/>
            <a:ext cx="460801" cy="461665"/>
          </a:xfrm>
          <a:prstGeom prst="rect">
            <a:avLst/>
          </a:prstGeom>
          <a:ln>
            <a:headEnd/>
            <a:tailEnd/>
          </a:ln>
          <a:extLst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ru-RU" sz="2400" b="1" dirty="0"/>
              <a:t>Д</a:t>
            </a:r>
          </a:p>
        </p:txBody>
      </p:sp>
      <p:sp>
        <p:nvSpPr>
          <p:cNvPr id="153" name="TextBox 44"/>
          <p:cNvSpPr txBox="1">
            <a:spLocks noChangeArrowheads="1"/>
          </p:cNvSpPr>
          <p:nvPr/>
        </p:nvSpPr>
        <p:spPr bwMode="auto">
          <a:xfrm>
            <a:off x="2777388" y="5247791"/>
            <a:ext cx="460801" cy="461665"/>
          </a:xfrm>
          <a:prstGeom prst="rect">
            <a:avLst/>
          </a:prstGeom>
          <a:ln>
            <a:headEnd/>
            <a:tailEnd/>
          </a:ln>
          <a:extLst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ru-RU" sz="2400" b="1" dirty="0"/>
              <a:t>Е</a:t>
            </a:r>
          </a:p>
        </p:txBody>
      </p:sp>
      <p:sp>
        <p:nvSpPr>
          <p:cNvPr id="154" name="TextBox 45"/>
          <p:cNvSpPr txBox="1">
            <a:spLocks noChangeArrowheads="1"/>
          </p:cNvSpPr>
          <p:nvPr/>
        </p:nvSpPr>
        <p:spPr bwMode="auto">
          <a:xfrm>
            <a:off x="3317552" y="5247791"/>
            <a:ext cx="460801" cy="461665"/>
          </a:xfrm>
          <a:prstGeom prst="rect">
            <a:avLst/>
          </a:prstGeom>
          <a:ln>
            <a:headEnd/>
            <a:tailEnd/>
          </a:ln>
          <a:extLst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ru-RU" sz="2400" b="1" dirty="0"/>
              <a:t>Ё</a:t>
            </a:r>
          </a:p>
        </p:txBody>
      </p:sp>
      <p:sp>
        <p:nvSpPr>
          <p:cNvPr id="155" name="TextBox 46"/>
          <p:cNvSpPr txBox="1">
            <a:spLocks noChangeArrowheads="1"/>
          </p:cNvSpPr>
          <p:nvPr/>
        </p:nvSpPr>
        <p:spPr bwMode="auto">
          <a:xfrm>
            <a:off x="3857716" y="5247791"/>
            <a:ext cx="460800" cy="461665"/>
          </a:xfrm>
          <a:prstGeom prst="rect">
            <a:avLst/>
          </a:prstGeom>
          <a:ln>
            <a:headEnd/>
            <a:tailEnd/>
          </a:ln>
          <a:extLst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ru-RU" sz="2400" b="1" dirty="0"/>
              <a:t>Ж</a:t>
            </a:r>
          </a:p>
        </p:txBody>
      </p:sp>
      <p:sp>
        <p:nvSpPr>
          <p:cNvPr id="156" name="TextBox 47"/>
          <p:cNvSpPr txBox="1">
            <a:spLocks noChangeArrowheads="1"/>
          </p:cNvSpPr>
          <p:nvPr/>
        </p:nvSpPr>
        <p:spPr bwMode="auto">
          <a:xfrm>
            <a:off x="4397881" y="5247791"/>
            <a:ext cx="460799" cy="461665"/>
          </a:xfrm>
          <a:prstGeom prst="rect">
            <a:avLst/>
          </a:prstGeom>
          <a:ln>
            <a:headEnd/>
            <a:tailEnd/>
          </a:ln>
          <a:extLst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ru-RU" sz="2400" b="1" dirty="0"/>
              <a:t>З</a:t>
            </a:r>
          </a:p>
        </p:txBody>
      </p:sp>
      <p:sp>
        <p:nvSpPr>
          <p:cNvPr id="157" name="TextBox 48"/>
          <p:cNvSpPr txBox="1">
            <a:spLocks noChangeArrowheads="1"/>
          </p:cNvSpPr>
          <p:nvPr/>
        </p:nvSpPr>
        <p:spPr bwMode="auto">
          <a:xfrm>
            <a:off x="4938045" y="5247791"/>
            <a:ext cx="460799" cy="461665"/>
          </a:xfrm>
          <a:prstGeom prst="rect">
            <a:avLst/>
          </a:prstGeom>
          <a:ln>
            <a:headEnd/>
            <a:tailEnd/>
          </a:ln>
          <a:extLst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ru-RU" sz="2400" b="1" dirty="0"/>
              <a:t>И</a:t>
            </a:r>
          </a:p>
        </p:txBody>
      </p:sp>
      <p:sp>
        <p:nvSpPr>
          <p:cNvPr id="158" name="TextBox 49"/>
          <p:cNvSpPr txBox="1">
            <a:spLocks noChangeArrowheads="1"/>
          </p:cNvSpPr>
          <p:nvPr/>
        </p:nvSpPr>
        <p:spPr bwMode="auto">
          <a:xfrm>
            <a:off x="5478209" y="5247791"/>
            <a:ext cx="460799" cy="461665"/>
          </a:xfrm>
          <a:prstGeom prst="rect">
            <a:avLst/>
          </a:prstGeom>
          <a:ln>
            <a:headEnd/>
            <a:tailEnd/>
          </a:ln>
          <a:extLst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ru-RU" sz="2400" b="1" dirty="0"/>
              <a:t>Й</a:t>
            </a:r>
          </a:p>
        </p:txBody>
      </p:sp>
      <p:sp>
        <p:nvSpPr>
          <p:cNvPr id="159" name="TextBox 50"/>
          <p:cNvSpPr txBox="1">
            <a:spLocks noChangeArrowheads="1"/>
          </p:cNvSpPr>
          <p:nvPr/>
        </p:nvSpPr>
        <p:spPr bwMode="auto">
          <a:xfrm>
            <a:off x="6018369" y="5247791"/>
            <a:ext cx="460799" cy="461665"/>
          </a:xfrm>
          <a:prstGeom prst="rect">
            <a:avLst/>
          </a:prstGeom>
          <a:ln>
            <a:headEnd/>
            <a:tailEnd/>
          </a:ln>
          <a:extLst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ru-RU" sz="2400" b="1" dirty="0"/>
              <a:t>К</a:t>
            </a:r>
          </a:p>
        </p:txBody>
      </p:sp>
      <p:sp>
        <p:nvSpPr>
          <p:cNvPr id="160" name="TextBox 51"/>
          <p:cNvSpPr txBox="1">
            <a:spLocks noChangeArrowheads="1"/>
          </p:cNvSpPr>
          <p:nvPr/>
        </p:nvSpPr>
        <p:spPr bwMode="auto">
          <a:xfrm>
            <a:off x="306969" y="5775672"/>
            <a:ext cx="460799" cy="461665"/>
          </a:xfrm>
          <a:prstGeom prst="rect">
            <a:avLst/>
          </a:prstGeom>
          <a:ln>
            <a:headEnd/>
            <a:tailEnd/>
          </a:ln>
          <a:extLst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ru-RU" sz="2400" b="1" dirty="0"/>
              <a:t>Л</a:t>
            </a:r>
          </a:p>
        </p:txBody>
      </p:sp>
      <p:sp>
        <p:nvSpPr>
          <p:cNvPr id="161" name="TextBox 52"/>
          <p:cNvSpPr txBox="1">
            <a:spLocks noChangeArrowheads="1"/>
          </p:cNvSpPr>
          <p:nvPr/>
        </p:nvSpPr>
        <p:spPr bwMode="auto">
          <a:xfrm>
            <a:off x="858741" y="5775672"/>
            <a:ext cx="460801" cy="461665"/>
          </a:xfrm>
          <a:prstGeom prst="rect">
            <a:avLst/>
          </a:prstGeom>
          <a:ln>
            <a:headEnd/>
            <a:tailEnd/>
          </a:ln>
          <a:extLst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ru-RU" sz="2400" b="1" dirty="0"/>
              <a:t>М</a:t>
            </a:r>
          </a:p>
        </p:txBody>
      </p:sp>
      <p:sp>
        <p:nvSpPr>
          <p:cNvPr id="162" name="TextBox 53"/>
          <p:cNvSpPr txBox="1">
            <a:spLocks noChangeArrowheads="1"/>
          </p:cNvSpPr>
          <p:nvPr/>
        </p:nvSpPr>
        <p:spPr bwMode="auto">
          <a:xfrm>
            <a:off x="1410514" y="5775672"/>
            <a:ext cx="460800" cy="461665"/>
          </a:xfrm>
          <a:prstGeom prst="rect">
            <a:avLst/>
          </a:prstGeom>
          <a:ln>
            <a:headEnd/>
            <a:tailEnd/>
          </a:ln>
          <a:extLst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ru-RU" sz="2400" b="1" dirty="0"/>
              <a:t>Н</a:t>
            </a:r>
          </a:p>
        </p:txBody>
      </p:sp>
      <p:sp>
        <p:nvSpPr>
          <p:cNvPr id="163" name="TextBox 54"/>
          <p:cNvSpPr txBox="1">
            <a:spLocks noChangeArrowheads="1"/>
          </p:cNvSpPr>
          <p:nvPr/>
        </p:nvSpPr>
        <p:spPr bwMode="auto">
          <a:xfrm>
            <a:off x="1962287" y="5775672"/>
            <a:ext cx="460799" cy="461665"/>
          </a:xfrm>
          <a:prstGeom prst="rect">
            <a:avLst/>
          </a:prstGeom>
          <a:ln>
            <a:headEnd/>
            <a:tailEnd/>
          </a:ln>
          <a:extLst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ru-RU" sz="2400" b="1" dirty="0"/>
              <a:t>О</a:t>
            </a:r>
          </a:p>
        </p:txBody>
      </p:sp>
      <p:sp>
        <p:nvSpPr>
          <p:cNvPr id="164" name="TextBox 55"/>
          <p:cNvSpPr txBox="1">
            <a:spLocks noChangeArrowheads="1"/>
          </p:cNvSpPr>
          <p:nvPr/>
        </p:nvSpPr>
        <p:spPr bwMode="auto">
          <a:xfrm>
            <a:off x="2514060" y="5775672"/>
            <a:ext cx="460800" cy="461665"/>
          </a:xfrm>
          <a:prstGeom prst="rect">
            <a:avLst/>
          </a:prstGeom>
          <a:ln>
            <a:headEnd/>
            <a:tailEnd/>
          </a:ln>
          <a:extLst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ru-RU" sz="2400" b="1" dirty="0"/>
              <a:t>П</a:t>
            </a:r>
          </a:p>
        </p:txBody>
      </p:sp>
      <p:sp>
        <p:nvSpPr>
          <p:cNvPr id="165" name="TextBox 56"/>
          <p:cNvSpPr txBox="1">
            <a:spLocks noChangeArrowheads="1"/>
          </p:cNvSpPr>
          <p:nvPr/>
        </p:nvSpPr>
        <p:spPr bwMode="auto">
          <a:xfrm>
            <a:off x="3065832" y="5775672"/>
            <a:ext cx="460801" cy="461665"/>
          </a:xfrm>
          <a:prstGeom prst="rect">
            <a:avLst/>
          </a:prstGeom>
          <a:ln>
            <a:headEnd/>
            <a:tailEnd/>
          </a:ln>
          <a:extLst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ru-RU" sz="2400" b="1" dirty="0"/>
              <a:t>Р</a:t>
            </a:r>
          </a:p>
        </p:txBody>
      </p:sp>
      <p:sp>
        <p:nvSpPr>
          <p:cNvPr id="166" name="TextBox 57"/>
          <p:cNvSpPr txBox="1">
            <a:spLocks noChangeArrowheads="1"/>
          </p:cNvSpPr>
          <p:nvPr/>
        </p:nvSpPr>
        <p:spPr bwMode="auto">
          <a:xfrm>
            <a:off x="3617604" y="5775672"/>
            <a:ext cx="460801" cy="461665"/>
          </a:xfrm>
          <a:prstGeom prst="rect">
            <a:avLst/>
          </a:prstGeom>
          <a:ln>
            <a:headEnd/>
            <a:tailEnd/>
          </a:ln>
          <a:extLst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ru-RU" sz="2400" b="1" dirty="0"/>
              <a:t>С</a:t>
            </a:r>
          </a:p>
        </p:txBody>
      </p:sp>
      <p:sp>
        <p:nvSpPr>
          <p:cNvPr id="167" name="TextBox 58"/>
          <p:cNvSpPr txBox="1">
            <a:spLocks noChangeArrowheads="1"/>
          </p:cNvSpPr>
          <p:nvPr/>
        </p:nvSpPr>
        <p:spPr bwMode="auto">
          <a:xfrm>
            <a:off x="4169377" y="5775672"/>
            <a:ext cx="460799" cy="461665"/>
          </a:xfrm>
          <a:prstGeom prst="rect">
            <a:avLst/>
          </a:prstGeom>
          <a:ln>
            <a:headEnd/>
            <a:tailEnd/>
          </a:ln>
          <a:extLst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ru-RU" sz="2400" b="1" dirty="0"/>
              <a:t>Т</a:t>
            </a:r>
          </a:p>
        </p:txBody>
      </p:sp>
      <p:sp>
        <p:nvSpPr>
          <p:cNvPr id="168" name="TextBox 59"/>
          <p:cNvSpPr txBox="1">
            <a:spLocks noChangeArrowheads="1"/>
          </p:cNvSpPr>
          <p:nvPr/>
        </p:nvSpPr>
        <p:spPr bwMode="auto">
          <a:xfrm>
            <a:off x="4721149" y="5775672"/>
            <a:ext cx="460799" cy="461665"/>
          </a:xfrm>
          <a:prstGeom prst="rect">
            <a:avLst/>
          </a:prstGeom>
          <a:ln>
            <a:headEnd/>
            <a:tailEnd/>
          </a:ln>
          <a:extLst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ru-RU" sz="2400" b="1" dirty="0"/>
              <a:t>У</a:t>
            </a:r>
          </a:p>
        </p:txBody>
      </p:sp>
      <p:sp>
        <p:nvSpPr>
          <p:cNvPr id="169" name="TextBox 60"/>
          <p:cNvSpPr txBox="1">
            <a:spLocks noChangeArrowheads="1"/>
          </p:cNvSpPr>
          <p:nvPr/>
        </p:nvSpPr>
        <p:spPr bwMode="auto">
          <a:xfrm>
            <a:off x="5272920" y="5775672"/>
            <a:ext cx="460801" cy="461665"/>
          </a:xfrm>
          <a:prstGeom prst="rect">
            <a:avLst/>
          </a:prstGeom>
          <a:ln>
            <a:headEnd/>
            <a:tailEnd/>
          </a:ln>
          <a:extLst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ru-RU" sz="2400" b="1" dirty="0"/>
              <a:t>Ф</a:t>
            </a:r>
          </a:p>
        </p:txBody>
      </p:sp>
      <p:sp>
        <p:nvSpPr>
          <p:cNvPr id="170" name="TextBox 61"/>
          <p:cNvSpPr txBox="1">
            <a:spLocks noChangeArrowheads="1"/>
          </p:cNvSpPr>
          <p:nvPr/>
        </p:nvSpPr>
        <p:spPr bwMode="auto">
          <a:xfrm>
            <a:off x="5824693" y="5775672"/>
            <a:ext cx="460801" cy="461665"/>
          </a:xfrm>
          <a:prstGeom prst="rect">
            <a:avLst/>
          </a:prstGeom>
          <a:ln>
            <a:headEnd/>
            <a:tailEnd/>
          </a:ln>
          <a:extLst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ru-RU" sz="2400" b="1" dirty="0"/>
              <a:t>Х</a:t>
            </a:r>
          </a:p>
        </p:txBody>
      </p:sp>
      <p:sp>
        <p:nvSpPr>
          <p:cNvPr id="171" name="TextBox 62"/>
          <p:cNvSpPr txBox="1">
            <a:spLocks noChangeArrowheads="1"/>
          </p:cNvSpPr>
          <p:nvPr/>
        </p:nvSpPr>
        <p:spPr bwMode="auto">
          <a:xfrm>
            <a:off x="512453" y="6283235"/>
            <a:ext cx="460799" cy="461665"/>
          </a:xfrm>
          <a:prstGeom prst="rect">
            <a:avLst/>
          </a:prstGeom>
          <a:ln>
            <a:headEnd/>
            <a:tailEnd/>
          </a:ln>
          <a:extLst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ru-RU" sz="2400" b="1" dirty="0"/>
              <a:t>Ц</a:t>
            </a:r>
          </a:p>
        </p:txBody>
      </p:sp>
      <p:sp>
        <p:nvSpPr>
          <p:cNvPr id="172" name="TextBox 63"/>
          <p:cNvSpPr txBox="1">
            <a:spLocks noChangeArrowheads="1"/>
          </p:cNvSpPr>
          <p:nvPr/>
        </p:nvSpPr>
        <p:spPr bwMode="auto">
          <a:xfrm>
            <a:off x="1083950" y="6283235"/>
            <a:ext cx="460801" cy="461665"/>
          </a:xfrm>
          <a:prstGeom prst="rect">
            <a:avLst/>
          </a:prstGeom>
          <a:ln>
            <a:headEnd/>
            <a:tailEnd/>
          </a:ln>
          <a:extLst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ru-RU" sz="2400" b="1" dirty="0"/>
              <a:t>Ч</a:t>
            </a:r>
          </a:p>
        </p:txBody>
      </p:sp>
      <p:sp>
        <p:nvSpPr>
          <p:cNvPr id="173" name="TextBox 64"/>
          <p:cNvSpPr txBox="1">
            <a:spLocks noChangeArrowheads="1"/>
          </p:cNvSpPr>
          <p:nvPr/>
        </p:nvSpPr>
        <p:spPr bwMode="auto">
          <a:xfrm>
            <a:off x="1655449" y="6283235"/>
            <a:ext cx="460799" cy="461665"/>
          </a:xfrm>
          <a:prstGeom prst="rect">
            <a:avLst/>
          </a:prstGeom>
          <a:ln>
            <a:headEnd/>
            <a:tailEnd/>
          </a:ln>
          <a:extLst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ru-RU" sz="2400" b="1" dirty="0"/>
              <a:t>Ш</a:t>
            </a:r>
          </a:p>
        </p:txBody>
      </p:sp>
      <p:sp>
        <p:nvSpPr>
          <p:cNvPr id="174" name="TextBox 65"/>
          <p:cNvSpPr txBox="1">
            <a:spLocks noChangeArrowheads="1"/>
          </p:cNvSpPr>
          <p:nvPr/>
        </p:nvSpPr>
        <p:spPr bwMode="auto">
          <a:xfrm>
            <a:off x="2226946" y="6283235"/>
            <a:ext cx="460801" cy="461665"/>
          </a:xfrm>
          <a:prstGeom prst="rect">
            <a:avLst/>
          </a:prstGeom>
          <a:ln>
            <a:headEnd/>
            <a:tailEnd/>
          </a:ln>
          <a:extLst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ru-RU" sz="2400" b="1" dirty="0"/>
              <a:t>Щ</a:t>
            </a:r>
          </a:p>
        </p:txBody>
      </p:sp>
      <p:sp>
        <p:nvSpPr>
          <p:cNvPr id="175" name="TextBox 66"/>
          <p:cNvSpPr txBox="1">
            <a:spLocks noChangeArrowheads="1"/>
          </p:cNvSpPr>
          <p:nvPr/>
        </p:nvSpPr>
        <p:spPr bwMode="auto">
          <a:xfrm>
            <a:off x="2798445" y="6283235"/>
            <a:ext cx="460799" cy="461665"/>
          </a:xfrm>
          <a:prstGeom prst="rect">
            <a:avLst/>
          </a:prstGeom>
          <a:ln>
            <a:headEnd/>
            <a:tailEnd/>
          </a:ln>
          <a:extLst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ru-RU" sz="2400" b="1" dirty="0"/>
              <a:t>Ъ</a:t>
            </a:r>
          </a:p>
        </p:txBody>
      </p:sp>
      <p:sp>
        <p:nvSpPr>
          <p:cNvPr id="176" name="TextBox 67"/>
          <p:cNvSpPr txBox="1">
            <a:spLocks noChangeArrowheads="1"/>
          </p:cNvSpPr>
          <p:nvPr/>
        </p:nvSpPr>
        <p:spPr bwMode="auto">
          <a:xfrm>
            <a:off x="3369942" y="6283235"/>
            <a:ext cx="460801" cy="461665"/>
          </a:xfrm>
          <a:prstGeom prst="rect">
            <a:avLst/>
          </a:prstGeom>
          <a:ln>
            <a:headEnd/>
            <a:tailEnd/>
          </a:ln>
          <a:extLst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ru-RU" sz="2400" b="1" dirty="0"/>
              <a:t>Ы</a:t>
            </a:r>
          </a:p>
        </p:txBody>
      </p:sp>
      <p:sp>
        <p:nvSpPr>
          <p:cNvPr id="177" name="TextBox 68"/>
          <p:cNvSpPr txBox="1">
            <a:spLocks noChangeArrowheads="1"/>
          </p:cNvSpPr>
          <p:nvPr/>
        </p:nvSpPr>
        <p:spPr bwMode="auto">
          <a:xfrm>
            <a:off x="3941441" y="6283235"/>
            <a:ext cx="460799" cy="461665"/>
          </a:xfrm>
          <a:prstGeom prst="rect">
            <a:avLst/>
          </a:prstGeom>
          <a:ln>
            <a:headEnd/>
            <a:tailEnd/>
          </a:ln>
          <a:extLst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ru-RU" sz="2400" b="1" dirty="0"/>
              <a:t>Ь</a:t>
            </a:r>
          </a:p>
        </p:txBody>
      </p:sp>
      <p:sp>
        <p:nvSpPr>
          <p:cNvPr id="178" name="TextBox 69"/>
          <p:cNvSpPr txBox="1">
            <a:spLocks noChangeArrowheads="1"/>
          </p:cNvSpPr>
          <p:nvPr/>
        </p:nvSpPr>
        <p:spPr bwMode="auto">
          <a:xfrm>
            <a:off x="4512938" y="6283235"/>
            <a:ext cx="460801" cy="461665"/>
          </a:xfrm>
          <a:prstGeom prst="rect">
            <a:avLst/>
          </a:prstGeom>
          <a:ln>
            <a:headEnd/>
            <a:tailEnd/>
          </a:ln>
          <a:extLst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ru-RU" sz="2400" b="1" dirty="0"/>
              <a:t>Э</a:t>
            </a:r>
          </a:p>
        </p:txBody>
      </p:sp>
      <p:sp>
        <p:nvSpPr>
          <p:cNvPr id="179" name="TextBox 70"/>
          <p:cNvSpPr txBox="1">
            <a:spLocks noChangeArrowheads="1"/>
          </p:cNvSpPr>
          <p:nvPr/>
        </p:nvSpPr>
        <p:spPr bwMode="auto">
          <a:xfrm>
            <a:off x="5084437" y="6283235"/>
            <a:ext cx="460799" cy="461665"/>
          </a:xfrm>
          <a:prstGeom prst="rect">
            <a:avLst/>
          </a:prstGeom>
          <a:ln>
            <a:headEnd/>
            <a:tailEnd/>
          </a:ln>
          <a:extLst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ru-RU" sz="2400" b="1" dirty="0"/>
              <a:t>Ю</a:t>
            </a:r>
          </a:p>
        </p:txBody>
      </p:sp>
      <p:sp>
        <p:nvSpPr>
          <p:cNvPr id="180" name="TextBox 71"/>
          <p:cNvSpPr txBox="1">
            <a:spLocks noChangeArrowheads="1"/>
          </p:cNvSpPr>
          <p:nvPr/>
        </p:nvSpPr>
        <p:spPr bwMode="auto">
          <a:xfrm>
            <a:off x="5655934" y="6283235"/>
            <a:ext cx="460801" cy="461665"/>
          </a:xfrm>
          <a:prstGeom prst="rect">
            <a:avLst/>
          </a:prstGeom>
          <a:ln>
            <a:headEnd/>
            <a:tailEnd/>
          </a:ln>
          <a:extLst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ru-RU" sz="2400" b="1" dirty="0"/>
              <a:t>Я</a:t>
            </a:r>
          </a:p>
        </p:txBody>
      </p:sp>
      <p:sp>
        <p:nvSpPr>
          <p:cNvPr id="131" name="Управляющая кнопка: далее 130">
            <a:hlinkClick r:id="" action="ppaction://hlinkshowjump?jump=nextslide" highlightClick="1"/>
          </p:cNvPr>
          <p:cNvSpPr/>
          <p:nvPr/>
        </p:nvSpPr>
        <p:spPr>
          <a:xfrm>
            <a:off x="7919247" y="6165304"/>
            <a:ext cx="900100" cy="504056"/>
          </a:xfrm>
          <a:prstGeom prst="actionButtonForwardNex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63495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4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8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14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9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1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7" dur="1000" fill="hold"/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0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15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2" dur="1000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1"/>
                  </p:tgtEl>
                </p:cond>
              </p:nextCondLst>
            </p:seq>
            <p:seq concurrent="1" nextAc="seek">
              <p:cTn id="33" restart="whenNotActive" fill="hold" evtFilter="cancelBubble" nodeType="interactiveSeq">
                <p:stCondLst>
                  <p:cond evt="onClick" delay="0">
                    <p:tgtEl>
                      <p:spTgt spid="15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4" fill="hold">
                      <p:stCondLst>
                        <p:cond delay="0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7" dur="1000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2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15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2" dur="1000" fill="hold"/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3"/>
                  </p:tgtEl>
                </p:cond>
              </p:nextCondLst>
            </p:seq>
            <p:seq concurrent="1" nextAc="seek">
              <p:cTn id="43" restart="whenNotActive" fill="hold" evtFilter="cancelBubble" nodeType="interactiveSeq">
                <p:stCondLst>
                  <p:cond evt="onClick" delay="0">
                    <p:tgtEl>
                      <p:spTgt spid="15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4" fill="hold">
                      <p:stCondLst>
                        <p:cond delay="0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7" dur="10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4"/>
                  </p:tgtEl>
                </p:cond>
              </p:nextCondLst>
            </p:seq>
            <p:seq concurrent="1" nextAc="seek">
              <p:cTn id="48" restart="whenNotActive" fill="hold" evtFilter="cancelBubble" nodeType="interactiveSeq">
                <p:stCondLst>
                  <p:cond evt="onClick" delay="0">
                    <p:tgtEl>
                      <p:spTgt spid="15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9" fill="hold">
                      <p:stCondLst>
                        <p:cond delay="0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2" dur="10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5"/>
                  </p:tgtEl>
                </p:cond>
              </p:nextCondLst>
            </p:seq>
            <p:seq concurrent="1" nextAc="seek">
              <p:cTn id="53" restart="whenNotActive" fill="hold" evtFilter="cancelBubble" nodeType="interactiveSeq">
                <p:stCondLst>
                  <p:cond evt="onClick" delay="0">
                    <p:tgtEl>
                      <p:spTgt spid="15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4" fill="hold">
                      <p:stCondLst>
                        <p:cond delay="0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7" dur="10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6"/>
                  </p:tgtEl>
                </p:cond>
              </p:nextCondLst>
            </p:seq>
            <p:seq concurrent="1" nextAc="seek">
              <p:cTn id="58" restart="whenNotActive" fill="hold" evtFilter="cancelBubble" nodeType="interactiveSeq">
                <p:stCondLst>
                  <p:cond evt="onClick" delay="0">
                    <p:tgtEl>
                      <p:spTgt spid="15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9" fill="hold">
                      <p:stCondLst>
                        <p:cond delay="0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2" dur="10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7"/>
                  </p:tgtEl>
                </p:cond>
              </p:nextCondLst>
            </p:seq>
            <p:seq concurrent="1" nextAc="seek">
              <p:cTn id="63" restart="whenNotActive" fill="hold" evtFilter="cancelBubble" nodeType="interactiveSeq">
                <p:stCondLst>
                  <p:cond evt="onClick" delay="0">
                    <p:tgtEl>
                      <p:spTgt spid="15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4" fill="hold">
                      <p:stCondLst>
                        <p:cond delay="0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8"/>
                  </p:tgtEl>
                </p:cond>
              </p:nextCondLst>
            </p:seq>
            <p:seq concurrent="1" nextAc="seek">
              <p:cTn id="69" restart="whenNotActive" fill="hold" evtFilter="cancelBubble" nodeType="interactiveSeq">
                <p:stCondLst>
                  <p:cond evt="onClick" delay="0">
                    <p:tgtEl>
                      <p:spTgt spid="15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0" fill="hold">
                      <p:stCondLst>
                        <p:cond delay="0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5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9"/>
                  </p:tgtEl>
                </p:cond>
              </p:nextCondLst>
            </p:seq>
            <p:seq concurrent="1" nextAc="seek">
              <p:cTn id="78" restart="whenNotActive" fill="hold" evtFilter="cancelBubble" nodeType="interactiveSeq">
                <p:stCondLst>
                  <p:cond evt="onClick" delay="0">
                    <p:tgtEl>
                      <p:spTgt spid="16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9" fill="hold">
                      <p:stCondLst>
                        <p:cond delay="0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82" dur="10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0"/>
                  </p:tgtEl>
                </p:cond>
              </p:nextCondLst>
            </p:seq>
            <p:seq concurrent="1" nextAc="seek">
              <p:cTn id="83" restart="whenNotActive" fill="hold" evtFilter="cancelBubble" nodeType="interactiveSeq">
                <p:stCondLst>
                  <p:cond evt="onClick" delay="0">
                    <p:tgtEl>
                      <p:spTgt spid="16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4" fill="hold">
                      <p:stCondLst>
                        <p:cond delay="0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87" dur="10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1"/>
                  </p:tgtEl>
                </p:cond>
              </p:nextCondLst>
            </p:seq>
            <p:seq concurrent="1" nextAc="seek">
              <p:cTn id="88" restart="whenNotActive" fill="hold" evtFilter="cancelBubble" nodeType="interactiveSeq">
                <p:stCondLst>
                  <p:cond evt="onClick" delay="0">
                    <p:tgtEl>
                      <p:spTgt spid="16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9" fill="hold">
                      <p:stCondLst>
                        <p:cond delay="0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92" dur="10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2"/>
                  </p:tgtEl>
                </p:cond>
              </p:nextCondLst>
            </p:seq>
            <p:seq concurrent="1" nextAc="seek">
              <p:cTn id="93" restart="whenNotActive" fill="hold" evtFilter="cancelBubble" nodeType="interactiveSeq">
                <p:stCondLst>
                  <p:cond evt="onClick" delay="0">
                    <p:tgtEl>
                      <p:spTgt spid="16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4" fill="hold">
                      <p:stCondLst>
                        <p:cond delay="0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97" dur="10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3"/>
                  </p:tgtEl>
                </p:cond>
              </p:nextCondLst>
            </p:seq>
            <p:seq concurrent="1" nextAc="seek">
              <p:cTn id="98" restart="whenNotActive" fill="hold" evtFilter="cancelBubble" nodeType="interactiveSeq">
                <p:stCondLst>
                  <p:cond evt="onClick" delay="0">
                    <p:tgtEl>
                      <p:spTgt spid="16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9" fill="hold">
                      <p:stCondLst>
                        <p:cond delay="0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02" dur="10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4"/>
                  </p:tgtEl>
                </p:cond>
              </p:nextCondLst>
            </p:seq>
            <p:seq concurrent="1" nextAc="seek">
              <p:cTn id="103" restart="whenNotActive" fill="hold" evtFilter="cancelBubble" nodeType="interactiveSeq">
                <p:stCondLst>
                  <p:cond evt="onClick" delay="0">
                    <p:tgtEl>
                      <p:spTgt spid="16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4" fill="hold">
                      <p:stCondLst>
                        <p:cond delay="0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07" dur="10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6"/>
                  </p:tgtEl>
                </p:cond>
              </p:nextCondLst>
            </p:seq>
            <p:seq concurrent="1" nextAc="seek">
              <p:cTn id="108" restart="whenNotActive" fill="hold" evtFilter="cancelBubble" nodeType="interactiveSeq">
                <p:stCondLst>
                  <p:cond evt="onClick" delay="0">
                    <p:tgtEl>
                      <p:spTgt spid="16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9" fill="hold">
                      <p:stCondLst>
                        <p:cond delay="0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12" dur="1000" fill="hold"/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7"/>
                  </p:tgtEl>
                </p:cond>
              </p:nextCondLst>
            </p:seq>
            <p:seq concurrent="1" nextAc="seek">
              <p:cTn id="113" restart="whenNotActive" fill="hold" evtFilter="cancelBubble" nodeType="interactiveSeq">
                <p:stCondLst>
                  <p:cond evt="onClick" delay="0">
                    <p:tgtEl>
                      <p:spTgt spid="16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4" fill="hold">
                      <p:stCondLst>
                        <p:cond delay="0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17" dur="1000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8"/>
                  </p:tgtEl>
                </p:cond>
              </p:nextCondLst>
            </p:seq>
            <p:seq concurrent="1" nextAc="seek">
              <p:cTn id="118" restart="whenNotActive" fill="hold" evtFilter="cancelBubble" nodeType="interactiveSeq">
                <p:stCondLst>
                  <p:cond evt="onClick" delay="0">
                    <p:tgtEl>
                      <p:spTgt spid="16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9" fill="hold">
                      <p:stCondLst>
                        <p:cond delay="0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22" dur="10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9"/>
                  </p:tgtEl>
                </p:cond>
              </p:nextCondLst>
            </p:seq>
            <p:seq concurrent="1" nextAc="seek">
              <p:cTn id="123" restart="whenNotActive" fill="hold" evtFilter="cancelBubble" nodeType="interactiveSeq">
                <p:stCondLst>
                  <p:cond evt="onClick" delay="0">
                    <p:tgtEl>
                      <p:spTgt spid="17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4" fill="hold">
                      <p:stCondLst>
                        <p:cond delay="0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27" dur="10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0"/>
                  </p:tgtEl>
                </p:cond>
              </p:nextCondLst>
            </p:seq>
            <p:seq concurrent="1" nextAc="seek">
              <p:cTn id="128" restart="whenNotActive" fill="hold" evtFilter="cancelBubble" nodeType="interactiveSeq">
                <p:stCondLst>
                  <p:cond evt="onClick" delay="0">
                    <p:tgtEl>
                      <p:spTgt spid="17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9" fill="hold">
                      <p:stCondLst>
                        <p:cond delay="0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32" dur="1000" fill="hold"/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1"/>
                  </p:tgtEl>
                </p:cond>
              </p:nextCondLst>
            </p:seq>
            <p:seq concurrent="1" nextAc="seek">
              <p:cTn id="133" restart="whenNotActive" fill="hold" evtFilter="cancelBubble" nodeType="interactiveSeq">
                <p:stCondLst>
                  <p:cond evt="onClick" delay="0">
                    <p:tgtEl>
                      <p:spTgt spid="17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4" fill="hold">
                      <p:stCondLst>
                        <p:cond delay="0"/>
                      </p:stCondLst>
                      <p:childTnLst>
                        <p:par>
                          <p:cTn id="135" fill="hold">
                            <p:stCondLst>
                              <p:cond delay="0"/>
                            </p:stCondLst>
                            <p:childTnLst>
                              <p:par>
                                <p:cTn id="136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37" dur="1000" fill="hold"/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2"/>
                  </p:tgtEl>
                </p:cond>
              </p:nextCondLst>
            </p:seq>
            <p:seq concurrent="1" nextAc="seek">
              <p:cTn id="138" restart="whenNotActive" fill="hold" evtFilter="cancelBubble" nodeType="interactiveSeq">
                <p:stCondLst>
                  <p:cond evt="onClick" delay="0">
                    <p:tgtEl>
                      <p:spTgt spid="17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9" fill="hold">
                      <p:stCondLst>
                        <p:cond delay="0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42" dur="1000" fill="hold"/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3"/>
                  </p:tgtEl>
                </p:cond>
              </p:nextCondLst>
            </p:seq>
            <p:seq concurrent="1" nextAc="seek">
              <p:cTn id="143" restart="whenNotActive" fill="hold" evtFilter="cancelBubble" nodeType="interactiveSeq">
                <p:stCondLst>
                  <p:cond evt="onClick" delay="0">
                    <p:tgtEl>
                      <p:spTgt spid="17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4" fill="hold">
                      <p:stCondLst>
                        <p:cond delay="0"/>
                      </p:stCondLst>
                      <p:childTnLst>
                        <p:par>
                          <p:cTn id="145" fill="hold">
                            <p:stCondLst>
                              <p:cond delay="0"/>
                            </p:stCondLst>
                            <p:childTnLst>
                              <p:par>
                                <p:cTn id="146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47" dur="1000" fill="hold"/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4"/>
                  </p:tgtEl>
                </p:cond>
              </p:nextCondLst>
            </p:seq>
            <p:seq concurrent="1" nextAc="seek">
              <p:cTn id="148" restart="whenNotActive" fill="hold" evtFilter="cancelBubble" nodeType="interactiveSeq">
                <p:stCondLst>
                  <p:cond evt="onClick" delay="0">
                    <p:tgtEl>
                      <p:spTgt spid="17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9" fill="hold">
                      <p:stCondLst>
                        <p:cond delay="0"/>
                      </p:stCondLst>
                      <p:childTnLst>
                        <p:par>
                          <p:cTn id="150" fill="hold">
                            <p:stCondLst>
                              <p:cond delay="0"/>
                            </p:stCondLst>
                            <p:childTnLst>
                              <p:par>
                                <p:cTn id="151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52" dur="1000" fill="hold"/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5"/>
                  </p:tgtEl>
                </p:cond>
              </p:nextCondLst>
            </p:seq>
            <p:seq concurrent="1" nextAc="seek">
              <p:cTn id="153" restart="whenNotActive" fill="hold" evtFilter="cancelBubble" nodeType="interactiveSeq">
                <p:stCondLst>
                  <p:cond evt="onClick" delay="0">
                    <p:tgtEl>
                      <p:spTgt spid="17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4" fill="hold">
                      <p:stCondLst>
                        <p:cond delay="0"/>
                      </p:stCondLst>
                      <p:childTnLst>
                        <p:par>
                          <p:cTn id="155" fill="hold">
                            <p:stCondLst>
                              <p:cond delay="0"/>
                            </p:stCondLst>
                            <p:childTnLst>
                              <p:par>
                                <p:cTn id="156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57" dur="1000" fill="hold"/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6"/>
                  </p:tgtEl>
                </p:cond>
              </p:nextCondLst>
            </p:seq>
            <p:seq concurrent="1" nextAc="seek">
              <p:cTn id="158" restart="whenNotActive" fill="hold" evtFilter="cancelBubble" nodeType="interactiveSeq">
                <p:stCondLst>
                  <p:cond evt="onClick" delay="0">
                    <p:tgtEl>
                      <p:spTgt spid="17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9" fill="hold">
                      <p:stCondLst>
                        <p:cond delay="0"/>
                      </p:stCondLst>
                      <p:childTnLst>
                        <p:par>
                          <p:cTn id="160" fill="hold">
                            <p:stCondLst>
                              <p:cond delay="0"/>
                            </p:stCondLst>
                            <p:childTnLst>
                              <p:par>
                                <p:cTn id="161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62" dur="100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7"/>
                  </p:tgtEl>
                </p:cond>
              </p:nextCondLst>
            </p:seq>
            <p:seq concurrent="1" nextAc="seek">
              <p:cTn id="163" restart="whenNotActive" fill="hold" evtFilter="cancelBubble" nodeType="interactiveSeq">
                <p:stCondLst>
                  <p:cond evt="onClick" delay="0">
                    <p:tgtEl>
                      <p:spTgt spid="17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4" fill="hold">
                      <p:stCondLst>
                        <p:cond delay="0"/>
                      </p:stCondLst>
                      <p:childTnLst>
                        <p:par>
                          <p:cTn id="165" fill="hold">
                            <p:stCondLst>
                              <p:cond delay="0"/>
                            </p:stCondLst>
                            <p:childTnLst>
                              <p:par>
                                <p:cTn id="166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67" dur="1000" fill="hold"/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8"/>
                  </p:tgtEl>
                </p:cond>
              </p:nextCondLst>
            </p:seq>
            <p:seq concurrent="1" nextAc="seek">
              <p:cTn id="168" restart="whenNotActive" fill="hold" evtFilter="cancelBubble" nodeType="interactiveSeq">
                <p:stCondLst>
                  <p:cond evt="onClick" delay="0">
                    <p:tgtEl>
                      <p:spTgt spid="17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9" fill="hold">
                      <p:stCondLst>
                        <p:cond delay="0"/>
                      </p:stCondLst>
                      <p:childTnLst>
                        <p:par>
                          <p:cTn id="170" fill="hold">
                            <p:stCondLst>
                              <p:cond delay="0"/>
                            </p:stCondLst>
                            <p:childTnLst>
                              <p:par>
                                <p:cTn id="171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72" dur="1000" fill="hold"/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9"/>
                  </p:tgtEl>
                </p:cond>
              </p:nextCondLst>
            </p:seq>
            <p:seq concurrent="1" nextAc="seek">
              <p:cTn id="173" restart="whenNotActive" fill="hold" evtFilter="cancelBubble" nodeType="interactiveSeq">
                <p:stCondLst>
                  <p:cond evt="onClick" delay="0">
                    <p:tgtEl>
                      <p:spTgt spid="18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4" fill="hold">
                      <p:stCondLst>
                        <p:cond delay="0"/>
                      </p:stCondLst>
                      <p:childTnLst>
                        <p:par>
                          <p:cTn id="175" fill="hold">
                            <p:stCondLst>
                              <p:cond delay="0"/>
                            </p:stCondLst>
                            <p:childTnLst>
                              <p:par>
                                <p:cTn id="176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77" dur="1000" fill="hold"/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0"/>
                  </p:tgtEl>
                </p:cond>
              </p:nextCondLst>
            </p:seq>
            <p:seq concurrent="1" nextAc="seek">
              <p:cTn id="178" restart="whenNotActive" fill="hold" evtFilter="cancelBubble" nodeType="interactiveSeq">
                <p:stCondLst>
                  <p:cond evt="onClick" delay="0">
                    <p:tgtEl>
                      <p:spTgt spid="16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9" fill="hold">
                      <p:stCondLst>
                        <p:cond delay="0"/>
                      </p:stCondLst>
                      <p:childTnLst>
                        <p:par>
                          <p:cTn id="180" fill="hold">
                            <p:stCondLst>
                              <p:cond delay="0"/>
                            </p:stCondLst>
                            <p:childTnLst>
                              <p:par>
                                <p:cTn id="181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82" dur="10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5"/>
                  </p:tgtEl>
                </p:cond>
              </p:nextCondLst>
            </p:seq>
          </p:childTnLst>
        </p:cTn>
      </p:par>
    </p:tnLst>
    <p:bldLst>
      <p:bldP spid="150" grpId="0" animBg="1"/>
      <p:bldP spid="151" grpId="0" animBg="1"/>
      <p:bldP spid="152" grpId="0" animBg="1"/>
      <p:bldP spid="153" grpId="0" animBg="1"/>
      <p:bldP spid="154" grpId="0" animBg="1"/>
      <p:bldP spid="155" grpId="0" animBg="1"/>
      <p:bldP spid="156" grpId="0" animBg="1"/>
      <p:bldP spid="157" grpId="0" animBg="1"/>
      <p:bldP spid="160" grpId="0" animBg="1"/>
      <p:bldP spid="161" grpId="0" animBg="1"/>
      <p:bldP spid="162" grpId="0" animBg="1"/>
      <p:bldP spid="163" grpId="0" animBg="1"/>
      <p:bldP spid="164" grpId="0" animBg="1"/>
      <p:bldP spid="165" grpId="0" animBg="1"/>
      <p:bldP spid="166" grpId="0" animBg="1"/>
      <p:bldP spid="167" grpId="0" animBg="1"/>
      <p:bldP spid="168" grpId="0" animBg="1"/>
      <p:bldP spid="169" grpId="0" animBg="1"/>
      <p:bldP spid="170" grpId="0" animBg="1"/>
      <p:bldP spid="171" grpId="0" animBg="1"/>
      <p:bldP spid="172" grpId="0" animBg="1"/>
      <p:bldP spid="173" grpId="0" animBg="1"/>
      <p:bldP spid="174" grpId="0" animBg="1"/>
      <p:bldP spid="175" grpId="0" animBg="1"/>
      <p:bldP spid="176" grpId="0" animBg="1"/>
      <p:bldP spid="177" grpId="0" animBg="1"/>
      <p:bldP spid="178" grpId="0" animBg="1"/>
      <p:bldP spid="179" grpId="0" animBg="1"/>
      <p:bldP spid="180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TextBox 97"/>
          <p:cNvSpPr txBox="1"/>
          <p:nvPr/>
        </p:nvSpPr>
        <p:spPr>
          <a:xfrm>
            <a:off x="8072600" y="1132516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ru-RU" b="1" dirty="0"/>
          </a:p>
        </p:txBody>
      </p:sp>
      <p:sp>
        <p:nvSpPr>
          <p:cNvPr id="79" name="TextBox 78"/>
          <p:cNvSpPr txBox="1"/>
          <p:nvPr/>
        </p:nvSpPr>
        <p:spPr>
          <a:xfrm>
            <a:off x="8432640" y="1127224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ru-RU" b="1" dirty="0"/>
          </a:p>
        </p:txBody>
      </p:sp>
      <p:sp>
        <p:nvSpPr>
          <p:cNvPr id="80" name="TextBox 79"/>
          <p:cNvSpPr txBox="1"/>
          <p:nvPr/>
        </p:nvSpPr>
        <p:spPr>
          <a:xfrm>
            <a:off x="6992253" y="1127224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ru-RU" b="1" dirty="0"/>
          </a:p>
        </p:txBody>
      </p:sp>
      <p:sp>
        <p:nvSpPr>
          <p:cNvPr id="81" name="TextBox 80"/>
          <p:cNvSpPr txBox="1"/>
          <p:nvPr/>
        </p:nvSpPr>
        <p:spPr>
          <a:xfrm>
            <a:off x="7352293" y="1127224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ru-RU" b="1" dirty="0"/>
          </a:p>
        </p:txBody>
      </p:sp>
      <p:sp>
        <p:nvSpPr>
          <p:cNvPr id="82" name="TextBox 81"/>
          <p:cNvSpPr txBox="1"/>
          <p:nvPr/>
        </p:nvSpPr>
        <p:spPr>
          <a:xfrm>
            <a:off x="7712560" y="1127224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ru-RU" b="1" dirty="0"/>
          </a:p>
        </p:txBody>
      </p:sp>
      <p:grpSp>
        <p:nvGrpSpPr>
          <p:cNvPr id="60" name="Группа 59"/>
          <p:cNvGrpSpPr/>
          <p:nvPr/>
        </p:nvGrpSpPr>
        <p:grpSpPr>
          <a:xfrm>
            <a:off x="7352293" y="1502918"/>
            <a:ext cx="360040" cy="1848117"/>
            <a:chOff x="6285494" y="1951070"/>
            <a:chExt cx="360040" cy="1848117"/>
          </a:xfrm>
        </p:grpSpPr>
        <p:sp>
          <p:nvSpPr>
            <p:cNvPr id="71" name="TextBox 70"/>
            <p:cNvSpPr txBox="1"/>
            <p:nvPr/>
          </p:nvSpPr>
          <p:spPr>
            <a:xfrm>
              <a:off x="6285494" y="1951070"/>
              <a:ext cx="360040" cy="369332"/>
            </a:xfrm>
            <a:prstGeom prst="rect">
              <a:avLst/>
            </a:prstGeom>
            <a:noFill/>
            <a:ln w="1905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endParaRPr lang="ru-RU" b="1" dirty="0"/>
            </a:p>
          </p:txBody>
        </p:sp>
        <p:sp>
          <p:nvSpPr>
            <p:cNvPr id="72" name="TextBox 71"/>
            <p:cNvSpPr txBox="1"/>
            <p:nvPr/>
          </p:nvSpPr>
          <p:spPr>
            <a:xfrm>
              <a:off x="6285494" y="3060523"/>
              <a:ext cx="360040" cy="369332"/>
            </a:xfrm>
            <a:prstGeom prst="rect">
              <a:avLst/>
            </a:prstGeom>
            <a:noFill/>
            <a:ln w="1905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endParaRPr lang="ru-RU" b="1" dirty="0"/>
            </a:p>
          </p:txBody>
        </p:sp>
        <p:sp>
          <p:nvSpPr>
            <p:cNvPr id="73" name="TextBox 72"/>
            <p:cNvSpPr txBox="1"/>
            <p:nvPr/>
          </p:nvSpPr>
          <p:spPr>
            <a:xfrm>
              <a:off x="6285494" y="2689734"/>
              <a:ext cx="360040" cy="369332"/>
            </a:xfrm>
            <a:prstGeom prst="rect">
              <a:avLst/>
            </a:prstGeom>
            <a:noFill/>
            <a:ln w="1905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endParaRPr lang="ru-RU" b="1" dirty="0"/>
            </a:p>
          </p:txBody>
        </p:sp>
        <p:sp>
          <p:nvSpPr>
            <p:cNvPr id="74" name="TextBox 73"/>
            <p:cNvSpPr txBox="1"/>
            <p:nvPr/>
          </p:nvSpPr>
          <p:spPr>
            <a:xfrm>
              <a:off x="6285494" y="2320402"/>
              <a:ext cx="360040" cy="369332"/>
            </a:xfrm>
            <a:prstGeom prst="rect">
              <a:avLst/>
            </a:prstGeom>
            <a:noFill/>
            <a:ln w="1905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endParaRPr lang="ru-RU" b="1" dirty="0"/>
            </a:p>
          </p:txBody>
        </p:sp>
        <p:sp>
          <p:nvSpPr>
            <p:cNvPr id="75" name="TextBox 74"/>
            <p:cNvSpPr txBox="1"/>
            <p:nvPr/>
          </p:nvSpPr>
          <p:spPr>
            <a:xfrm>
              <a:off x="6285494" y="3429855"/>
              <a:ext cx="360040" cy="369332"/>
            </a:xfrm>
            <a:prstGeom prst="rect">
              <a:avLst/>
            </a:prstGeom>
            <a:noFill/>
            <a:ln w="1905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endParaRPr lang="ru-RU" b="1" dirty="0"/>
            </a:p>
          </p:txBody>
        </p:sp>
      </p:grpSp>
      <p:grpSp>
        <p:nvGrpSpPr>
          <p:cNvPr id="61" name="Группа 60"/>
          <p:cNvGrpSpPr/>
          <p:nvPr/>
        </p:nvGrpSpPr>
        <p:grpSpPr>
          <a:xfrm>
            <a:off x="5912133" y="2981703"/>
            <a:ext cx="1440160" cy="369332"/>
            <a:chOff x="4845334" y="3429855"/>
            <a:chExt cx="1440160" cy="369332"/>
          </a:xfrm>
        </p:grpSpPr>
        <p:sp>
          <p:nvSpPr>
            <p:cNvPr id="67" name="TextBox 66"/>
            <p:cNvSpPr txBox="1"/>
            <p:nvPr/>
          </p:nvSpPr>
          <p:spPr>
            <a:xfrm>
              <a:off x="5565414" y="3429855"/>
              <a:ext cx="360040" cy="369332"/>
            </a:xfrm>
            <a:prstGeom prst="rect">
              <a:avLst/>
            </a:prstGeom>
            <a:noFill/>
            <a:ln w="1905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endParaRPr lang="ru-RU" b="1" dirty="0"/>
            </a:p>
          </p:txBody>
        </p:sp>
        <p:sp>
          <p:nvSpPr>
            <p:cNvPr id="68" name="TextBox 67"/>
            <p:cNvSpPr txBox="1"/>
            <p:nvPr/>
          </p:nvSpPr>
          <p:spPr>
            <a:xfrm>
              <a:off x="5925454" y="3429855"/>
              <a:ext cx="360040" cy="369332"/>
            </a:xfrm>
            <a:prstGeom prst="rect">
              <a:avLst/>
            </a:prstGeom>
            <a:noFill/>
            <a:ln w="1905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endParaRPr lang="ru-RU" b="1" dirty="0"/>
            </a:p>
          </p:txBody>
        </p:sp>
        <p:sp>
          <p:nvSpPr>
            <p:cNvPr id="69" name="TextBox 68"/>
            <p:cNvSpPr txBox="1"/>
            <p:nvPr/>
          </p:nvSpPr>
          <p:spPr>
            <a:xfrm>
              <a:off x="4845334" y="3429855"/>
              <a:ext cx="360040" cy="369332"/>
            </a:xfrm>
            <a:prstGeom prst="rect">
              <a:avLst/>
            </a:prstGeom>
            <a:noFill/>
            <a:ln w="1905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endParaRPr lang="ru-RU" b="1" dirty="0"/>
            </a:p>
          </p:txBody>
        </p:sp>
        <p:sp>
          <p:nvSpPr>
            <p:cNvPr id="70" name="TextBox 69"/>
            <p:cNvSpPr txBox="1"/>
            <p:nvPr/>
          </p:nvSpPr>
          <p:spPr>
            <a:xfrm>
              <a:off x="5205374" y="3429855"/>
              <a:ext cx="360040" cy="369332"/>
            </a:xfrm>
            <a:prstGeom prst="rect">
              <a:avLst/>
            </a:prstGeom>
            <a:noFill/>
            <a:ln w="1905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endParaRPr lang="ru-RU" b="1" dirty="0"/>
            </a:p>
          </p:txBody>
        </p:sp>
      </p:grpSp>
      <p:grpSp>
        <p:nvGrpSpPr>
          <p:cNvPr id="62" name="Группа 61"/>
          <p:cNvGrpSpPr/>
          <p:nvPr/>
        </p:nvGrpSpPr>
        <p:grpSpPr>
          <a:xfrm>
            <a:off x="6631546" y="3351035"/>
            <a:ext cx="360040" cy="1480704"/>
            <a:chOff x="5564747" y="3799187"/>
            <a:chExt cx="360040" cy="1480704"/>
          </a:xfrm>
        </p:grpSpPr>
        <p:sp>
          <p:nvSpPr>
            <p:cNvPr id="63" name="TextBox 62"/>
            <p:cNvSpPr txBox="1"/>
            <p:nvPr/>
          </p:nvSpPr>
          <p:spPr>
            <a:xfrm>
              <a:off x="5564747" y="4171895"/>
              <a:ext cx="360040" cy="369332"/>
            </a:xfrm>
            <a:prstGeom prst="rect">
              <a:avLst/>
            </a:prstGeom>
            <a:noFill/>
            <a:ln w="1905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endParaRPr lang="ru-RU" b="1" dirty="0"/>
            </a:p>
          </p:txBody>
        </p:sp>
        <p:sp>
          <p:nvSpPr>
            <p:cNvPr id="64" name="TextBox 63"/>
            <p:cNvSpPr txBox="1"/>
            <p:nvPr/>
          </p:nvSpPr>
          <p:spPr>
            <a:xfrm>
              <a:off x="5564747" y="3799187"/>
              <a:ext cx="360040" cy="369332"/>
            </a:xfrm>
            <a:prstGeom prst="rect">
              <a:avLst/>
            </a:prstGeom>
            <a:noFill/>
            <a:ln w="1905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endParaRPr lang="ru-RU" b="1" dirty="0"/>
            </a:p>
          </p:txBody>
        </p:sp>
        <p:sp>
          <p:nvSpPr>
            <p:cNvPr id="65" name="TextBox 64"/>
            <p:cNvSpPr txBox="1"/>
            <p:nvPr/>
          </p:nvSpPr>
          <p:spPr>
            <a:xfrm>
              <a:off x="5564747" y="4910559"/>
              <a:ext cx="360040" cy="369332"/>
            </a:xfrm>
            <a:prstGeom prst="rect">
              <a:avLst/>
            </a:prstGeom>
            <a:noFill/>
            <a:ln w="1905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endParaRPr lang="ru-RU" b="1" dirty="0"/>
            </a:p>
          </p:txBody>
        </p:sp>
        <p:sp>
          <p:nvSpPr>
            <p:cNvPr id="66" name="TextBox 65"/>
            <p:cNvSpPr txBox="1"/>
            <p:nvPr/>
          </p:nvSpPr>
          <p:spPr>
            <a:xfrm>
              <a:off x="5564747" y="4541227"/>
              <a:ext cx="360040" cy="369332"/>
            </a:xfrm>
            <a:prstGeom prst="rect">
              <a:avLst/>
            </a:prstGeom>
            <a:noFill/>
            <a:ln w="1905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endParaRPr lang="ru-RU" b="1" dirty="0"/>
            </a:p>
          </p:txBody>
        </p:sp>
      </p:grpSp>
      <p:sp>
        <p:nvSpPr>
          <p:cNvPr id="52" name="TextBox 51"/>
          <p:cNvSpPr txBox="1"/>
          <p:nvPr/>
        </p:nvSpPr>
        <p:spPr>
          <a:xfrm>
            <a:off x="8072600" y="3714703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ru-RU" b="1" dirty="0"/>
          </a:p>
        </p:txBody>
      </p:sp>
      <p:sp>
        <p:nvSpPr>
          <p:cNvPr id="53" name="TextBox 52"/>
          <p:cNvSpPr txBox="1"/>
          <p:nvPr/>
        </p:nvSpPr>
        <p:spPr>
          <a:xfrm>
            <a:off x="7712333" y="3714703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ru-RU" b="1" dirty="0"/>
          </a:p>
        </p:txBody>
      </p:sp>
      <p:sp>
        <p:nvSpPr>
          <p:cNvPr id="54" name="TextBox 53"/>
          <p:cNvSpPr txBox="1"/>
          <p:nvPr/>
        </p:nvSpPr>
        <p:spPr>
          <a:xfrm>
            <a:off x="7352293" y="3714703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ru-RU" b="1" dirty="0"/>
          </a:p>
        </p:txBody>
      </p:sp>
      <p:sp>
        <p:nvSpPr>
          <p:cNvPr id="55" name="TextBox 54"/>
          <p:cNvSpPr txBox="1"/>
          <p:nvPr/>
        </p:nvSpPr>
        <p:spPr>
          <a:xfrm>
            <a:off x="6992461" y="3714703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ru-RU" b="1" dirty="0"/>
          </a:p>
        </p:txBody>
      </p:sp>
      <p:sp>
        <p:nvSpPr>
          <p:cNvPr id="56" name="TextBox 55"/>
          <p:cNvSpPr txBox="1"/>
          <p:nvPr/>
        </p:nvSpPr>
        <p:spPr>
          <a:xfrm>
            <a:off x="6272277" y="3714703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ru-RU" b="1" dirty="0"/>
          </a:p>
        </p:txBody>
      </p:sp>
      <p:sp>
        <p:nvSpPr>
          <p:cNvPr id="57" name="TextBox 56"/>
          <p:cNvSpPr txBox="1"/>
          <p:nvPr/>
        </p:nvSpPr>
        <p:spPr>
          <a:xfrm>
            <a:off x="5552093" y="3714703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ru-RU" b="1" dirty="0"/>
          </a:p>
        </p:txBody>
      </p:sp>
      <p:sp>
        <p:nvSpPr>
          <p:cNvPr id="58" name="TextBox 57"/>
          <p:cNvSpPr txBox="1"/>
          <p:nvPr/>
        </p:nvSpPr>
        <p:spPr>
          <a:xfrm>
            <a:off x="5912133" y="3714703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ru-RU" b="1" dirty="0"/>
          </a:p>
        </p:txBody>
      </p:sp>
      <p:sp>
        <p:nvSpPr>
          <p:cNvPr id="46" name="TextBox 45"/>
          <p:cNvSpPr txBox="1"/>
          <p:nvPr/>
        </p:nvSpPr>
        <p:spPr>
          <a:xfrm>
            <a:off x="6270839" y="2243039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b="1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</a:rPr>
              <a:t>Л</a:t>
            </a:r>
            <a:endParaRPr lang="ru-RU" b="1" dirty="0">
              <a:ln>
                <a:solidFill>
                  <a:srgbClr val="FF0000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6270839" y="2612371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ru-RU" b="1" dirty="0"/>
          </a:p>
        </p:txBody>
      </p:sp>
      <p:sp>
        <p:nvSpPr>
          <p:cNvPr id="48" name="TextBox 47"/>
          <p:cNvSpPr txBox="1"/>
          <p:nvPr/>
        </p:nvSpPr>
        <p:spPr>
          <a:xfrm>
            <a:off x="6270839" y="1135043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ru-RU" b="1" dirty="0"/>
          </a:p>
        </p:txBody>
      </p:sp>
      <p:sp>
        <p:nvSpPr>
          <p:cNvPr id="49" name="TextBox 48"/>
          <p:cNvSpPr txBox="1"/>
          <p:nvPr/>
        </p:nvSpPr>
        <p:spPr>
          <a:xfrm>
            <a:off x="6270839" y="1504375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ru-RU" b="1" dirty="0"/>
          </a:p>
        </p:txBody>
      </p:sp>
      <p:sp>
        <p:nvSpPr>
          <p:cNvPr id="50" name="TextBox 49"/>
          <p:cNvSpPr txBox="1"/>
          <p:nvPr/>
        </p:nvSpPr>
        <p:spPr>
          <a:xfrm>
            <a:off x="6270839" y="1873707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ru-RU" b="1" dirty="0"/>
          </a:p>
        </p:txBody>
      </p:sp>
      <p:sp>
        <p:nvSpPr>
          <p:cNvPr id="51" name="TextBox 50"/>
          <p:cNvSpPr txBox="1"/>
          <p:nvPr/>
        </p:nvSpPr>
        <p:spPr>
          <a:xfrm>
            <a:off x="6270839" y="765711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ru-RU" b="1" dirty="0"/>
          </a:p>
        </p:txBody>
      </p:sp>
      <p:sp>
        <p:nvSpPr>
          <p:cNvPr id="39" name="TextBox 38"/>
          <p:cNvSpPr txBox="1"/>
          <p:nvPr/>
        </p:nvSpPr>
        <p:spPr>
          <a:xfrm>
            <a:off x="6631531" y="2245293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b="1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</a:rPr>
              <a:t>Ь</a:t>
            </a:r>
            <a:endParaRPr lang="ru-RU" b="1" dirty="0">
              <a:ln>
                <a:solidFill>
                  <a:srgbClr val="FF0000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5192053" y="2245293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b="1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</a:rPr>
              <a:t>У</a:t>
            </a:r>
            <a:endParaRPr lang="ru-RU" b="1" dirty="0">
              <a:ln>
                <a:solidFill>
                  <a:srgbClr val="FF0000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4832013" y="2245293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b="1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</a:rPr>
              <a:t>Х</a:t>
            </a:r>
            <a:endParaRPr lang="ru-RU" b="1" dirty="0">
              <a:ln>
                <a:solidFill>
                  <a:srgbClr val="FF0000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5552093" y="2245293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b="1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</a:rPr>
              <a:t>Х</a:t>
            </a:r>
            <a:endParaRPr lang="ru-RU" b="1" dirty="0">
              <a:ln>
                <a:solidFill>
                  <a:srgbClr val="FF0000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5912237" y="2245293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b="1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</a:rPr>
              <a:t>О</a:t>
            </a:r>
            <a:endParaRPr lang="ru-RU" b="1" dirty="0">
              <a:ln>
                <a:solidFill>
                  <a:srgbClr val="FF0000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4113735" y="2245293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b="1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</a:rPr>
              <a:t>В</a:t>
            </a:r>
            <a:endParaRPr lang="ru-RU" b="1" dirty="0">
              <a:ln>
                <a:solidFill>
                  <a:srgbClr val="FF0000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4473775" y="2245293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b="1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</a:rPr>
              <a:t>Ы</a:t>
            </a:r>
            <a:endParaRPr lang="ru-RU" b="1" dirty="0">
              <a:ln>
                <a:solidFill>
                  <a:srgbClr val="FF0000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4113735" y="2612371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b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</a:rPr>
              <a:t>А</a:t>
            </a:r>
            <a:endParaRPr lang="ru-RU" b="1" dirty="0">
              <a:ln>
                <a:solidFill>
                  <a:srgbClr val="002060"/>
                </a:solidFill>
              </a:ln>
              <a:solidFill>
                <a:srgbClr val="002060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4113735" y="1875961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b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</a:rPr>
              <a:t>Р</a:t>
            </a:r>
            <a:endParaRPr lang="ru-RU" b="1" dirty="0">
              <a:ln>
                <a:solidFill>
                  <a:srgbClr val="002060"/>
                </a:solidFill>
              </a:ln>
              <a:solidFill>
                <a:srgbClr val="002060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4113735" y="2983957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b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</a:rPr>
              <a:t>Л</a:t>
            </a:r>
            <a:endParaRPr lang="ru-RU" b="1" dirty="0">
              <a:ln>
                <a:solidFill>
                  <a:srgbClr val="002060"/>
                </a:solidFill>
              </a:ln>
              <a:solidFill>
                <a:srgbClr val="002060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4113735" y="1135043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b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</a:rPr>
              <a:t>Н</a:t>
            </a:r>
            <a:endParaRPr lang="ru-RU" b="1" dirty="0">
              <a:ln>
                <a:solidFill>
                  <a:srgbClr val="002060"/>
                </a:solidFill>
              </a:ln>
              <a:solidFill>
                <a:srgbClr val="002060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4113735" y="1502918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b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</a:rPr>
              <a:t>А</a:t>
            </a:r>
            <a:endParaRPr lang="ru-RU" b="1" dirty="0">
              <a:ln>
                <a:solidFill>
                  <a:srgbClr val="002060"/>
                </a:solidFill>
              </a:ln>
              <a:solidFill>
                <a:srgbClr val="002060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5191949" y="2614625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ru-RU" b="1" dirty="0"/>
          </a:p>
        </p:txBody>
      </p:sp>
      <p:sp>
        <p:nvSpPr>
          <p:cNvPr id="31" name="TextBox 30"/>
          <p:cNvSpPr txBox="1"/>
          <p:nvPr/>
        </p:nvSpPr>
        <p:spPr>
          <a:xfrm>
            <a:off x="5191949" y="1501848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b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</a:rPr>
              <a:t>А</a:t>
            </a:r>
            <a:endParaRPr lang="ru-RU" b="1" dirty="0">
              <a:ln>
                <a:solidFill>
                  <a:srgbClr val="002060"/>
                </a:solidFill>
              </a:ln>
              <a:solidFill>
                <a:srgbClr val="002060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5191949" y="1875961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ru-RU" b="1" dirty="0"/>
          </a:p>
        </p:txBody>
      </p:sp>
      <p:sp>
        <p:nvSpPr>
          <p:cNvPr id="33" name="TextBox 32"/>
          <p:cNvSpPr txBox="1"/>
          <p:nvPr/>
        </p:nvSpPr>
        <p:spPr>
          <a:xfrm>
            <a:off x="5191949" y="1124876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ru-RU" b="1" dirty="0"/>
          </a:p>
        </p:txBody>
      </p:sp>
      <p:sp>
        <p:nvSpPr>
          <p:cNvPr id="26" name="TextBox 25"/>
          <p:cNvSpPr txBox="1"/>
          <p:nvPr/>
        </p:nvSpPr>
        <p:spPr>
          <a:xfrm>
            <a:off x="4473775" y="1504375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b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</a:rPr>
              <a:t>Й</a:t>
            </a:r>
            <a:endParaRPr lang="ru-RU" b="1" dirty="0">
              <a:ln>
                <a:solidFill>
                  <a:srgbClr val="002060"/>
                </a:solidFill>
              </a:ln>
              <a:solidFill>
                <a:srgbClr val="002060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4833815" y="1504375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b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</a:rPr>
              <a:t>Б</a:t>
            </a:r>
            <a:endParaRPr lang="ru-RU" b="1" dirty="0">
              <a:ln>
                <a:solidFill>
                  <a:srgbClr val="002060"/>
                </a:solidFill>
              </a:ln>
              <a:solidFill>
                <a:srgbClr val="002060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3741200" y="1504375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b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</a:rPr>
              <a:t>Б</a:t>
            </a:r>
            <a:endParaRPr lang="ru-RU" b="1" dirty="0">
              <a:ln>
                <a:solidFill>
                  <a:srgbClr val="002060"/>
                </a:solidFill>
              </a:ln>
              <a:solidFill>
                <a:srgbClr val="002060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5551989" y="1504375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b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</a:rPr>
              <a:t>К</a:t>
            </a:r>
            <a:endParaRPr lang="ru-RU" b="1" dirty="0">
              <a:ln>
                <a:solidFill>
                  <a:srgbClr val="002060"/>
                </a:solidFill>
              </a:ln>
              <a:solidFill>
                <a:srgbClr val="00206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741200" y="2245293"/>
            <a:ext cx="360040" cy="369332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r>
              <a:rPr lang="ru-RU" b="1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</a:rPr>
              <a:t>3</a:t>
            </a:r>
            <a:endParaRPr lang="ru-RU" b="1" dirty="0">
              <a:ln>
                <a:solidFill>
                  <a:srgbClr val="FF0000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491213" y="1506671"/>
            <a:ext cx="360040" cy="369332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r>
              <a:rPr lang="ru-RU" b="1" dirty="0" smtClean="0">
                <a:ln>
                  <a:solidFill>
                    <a:srgbClr val="00B050"/>
                  </a:solidFill>
                </a:ln>
                <a:solidFill>
                  <a:srgbClr val="00B050"/>
                </a:solidFill>
              </a:rPr>
              <a:t>2</a:t>
            </a:r>
            <a:endParaRPr lang="ru-RU" b="1" dirty="0">
              <a:ln>
                <a:solidFill>
                  <a:srgbClr val="00B050"/>
                </a:solidFill>
              </a:ln>
              <a:solidFill>
                <a:srgbClr val="00B05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119285" y="755544"/>
            <a:ext cx="360040" cy="369332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r>
              <a:rPr lang="ru-RU" b="1" dirty="0" smtClean="0">
                <a:ln>
                  <a:solidFill>
                    <a:srgbClr val="00B050"/>
                  </a:solidFill>
                </a:ln>
                <a:solidFill>
                  <a:srgbClr val="00B050"/>
                </a:solidFill>
              </a:rPr>
              <a:t>1</a:t>
            </a:r>
            <a:endParaRPr lang="ru-RU" b="1" dirty="0">
              <a:ln>
                <a:solidFill>
                  <a:srgbClr val="00B050"/>
                </a:solidFill>
              </a:ln>
              <a:solidFill>
                <a:srgbClr val="00B05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566391" y="2981703"/>
            <a:ext cx="360040" cy="369332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r>
              <a:rPr lang="ru-RU" b="1" dirty="0" smtClean="0">
                <a:ln>
                  <a:solidFill>
                    <a:srgbClr val="00B050"/>
                  </a:solidFill>
                </a:ln>
                <a:solidFill>
                  <a:srgbClr val="00B050"/>
                </a:solidFill>
              </a:rPr>
              <a:t>6</a:t>
            </a:r>
            <a:endParaRPr lang="ru-RU" b="1" dirty="0">
              <a:ln>
                <a:solidFill>
                  <a:srgbClr val="00B050"/>
                </a:solidFill>
              </a:ln>
              <a:solidFill>
                <a:srgbClr val="00B05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270839" y="388560"/>
            <a:ext cx="360040" cy="369332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r>
              <a:rPr lang="ru-RU" b="1" dirty="0" smtClean="0">
                <a:ln>
                  <a:solidFill>
                    <a:srgbClr val="00B050"/>
                  </a:solidFill>
                </a:ln>
                <a:solidFill>
                  <a:srgbClr val="00B050"/>
                </a:solidFill>
              </a:rPr>
              <a:t>5</a:t>
            </a:r>
            <a:endParaRPr lang="ru-RU" b="1" dirty="0">
              <a:ln>
                <a:solidFill>
                  <a:srgbClr val="00B050"/>
                </a:solidFill>
              </a:ln>
              <a:solidFill>
                <a:srgbClr val="00B05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191949" y="755544"/>
            <a:ext cx="360040" cy="369332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r>
              <a:rPr lang="ru-RU" b="1" dirty="0" smtClean="0">
                <a:ln>
                  <a:solidFill>
                    <a:srgbClr val="00B050"/>
                  </a:solidFill>
                </a:ln>
                <a:solidFill>
                  <a:srgbClr val="00B050"/>
                </a:solidFill>
              </a:rPr>
              <a:t>4</a:t>
            </a:r>
            <a:endParaRPr lang="ru-RU" b="1" dirty="0">
              <a:ln>
                <a:solidFill>
                  <a:srgbClr val="00B050"/>
                </a:solidFill>
              </a:ln>
              <a:solidFill>
                <a:srgbClr val="00B05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352293" y="755544"/>
            <a:ext cx="360040" cy="369332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r>
              <a:rPr lang="ru-RU" b="1" dirty="0" smtClean="0">
                <a:ln>
                  <a:solidFill>
                    <a:srgbClr val="00B050"/>
                  </a:solidFill>
                </a:ln>
                <a:solidFill>
                  <a:srgbClr val="00B050"/>
                </a:solidFill>
              </a:rPr>
              <a:t>9</a:t>
            </a:r>
            <a:endParaRPr lang="ru-RU" b="1" dirty="0">
              <a:ln>
                <a:solidFill>
                  <a:srgbClr val="00B050"/>
                </a:solidFill>
              </a:ln>
              <a:solidFill>
                <a:srgbClr val="00B05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184978" y="3714703"/>
            <a:ext cx="360040" cy="369332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r>
              <a:rPr lang="ru-RU" b="1" dirty="0" smtClean="0">
                <a:ln>
                  <a:solidFill>
                    <a:srgbClr val="00B050"/>
                  </a:solidFill>
                </a:ln>
                <a:solidFill>
                  <a:srgbClr val="00B050"/>
                </a:solidFill>
              </a:rPr>
              <a:t>8</a:t>
            </a:r>
            <a:endParaRPr lang="ru-RU" b="1" dirty="0">
              <a:ln>
                <a:solidFill>
                  <a:srgbClr val="00B050"/>
                </a:solidFill>
              </a:ln>
              <a:solidFill>
                <a:srgbClr val="00B05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632421" y="2612371"/>
            <a:ext cx="360040" cy="369332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r>
              <a:rPr lang="ru-RU" b="1" dirty="0" smtClean="0">
                <a:ln>
                  <a:solidFill>
                    <a:srgbClr val="00B050"/>
                  </a:solidFill>
                </a:ln>
                <a:solidFill>
                  <a:srgbClr val="00B050"/>
                </a:solidFill>
              </a:rPr>
              <a:t>7</a:t>
            </a:r>
            <a:endParaRPr lang="ru-RU" b="1" dirty="0">
              <a:ln>
                <a:solidFill>
                  <a:srgbClr val="00B050"/>
                </a:solidFill>
              </a:ln>
              <a:solidFill>
                <a:srgbClr val="00B05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608557" y="1127530"/>
            <a:ext cx="463265" cy="369332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r>
              <a:rPr lang="ru-RU" b="1" dirty="0" smtClean="0">
                <a:ln>
                  <a:solidFill>
                    <a:srgbClr val="00B050"/>
                  </a:solidFill>
                </a:ln>
                <a:solidFill>
                  <a:srgbClr val="00B050"/>
                </a:solidFill>
              </a:rPr>
              <a:t>10</a:t>
            </a:r>
            <a:endParaRPr lang="ru-RU" b="1" dirty="0">
              <a:ln>
                <a:solidFill>
                  <a:srgbClr val="00B050"/>
                </a:solidFill>
              </a:ln>
              <a:solidFill>
                <a:srgbClr val="00B050"/>
              </a:solidFill>
            </a:endParaRPr>
          </a:p>
        </p:txBody>
      </p:sp>
      <p:sp>
        <p:nvSpPr>
          <p:cNvPr id="254" name="Прямоугольник 253"/>
          <p:cNvSpPr/>
          <p:nvPr/>
        </p:nvSpPr>
        <p:spPr>
          <a:xfrm>
            <a:off x="123277" y="3523322"/>
            <a:ext cx="45720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b="1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</a:rPr>
              <a:t>3. </a:t>
            </a:r>
            <a:r>
              <a:rPr lang="ru-RU" sz="2400" b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</a:rPr>
              <a:t>Зверек </a:t>
            </a:r>
            <a:r>
              <a:rPr lang="ru-RU" sz="2400" b="1" dirty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</a:rPr>
              <a:t>– малышок,</a:t>
            </a:r>
          </a:p>
          <a:p>
            <a:r>
              <a:rPr lang="ru-RU" sz="2400" b="1" dirty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</a:rPr>
              <a:t>    Ростом с вершок.</a:t>
            </a:r>
          </a:p>
          <a:p>
            <a:r>
              <a:rPr lang="ru-RU" sz="2400" b="1" dirty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</a:rPr>
              <a:t>    У него хоботок,</a:t>
            </a:r>
          </a:p>
          <a:p>
            <a:r>
              <a:rPr lang="ru-RU" sz="2400" b="1" dirty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</a:rPr>
              <a:t>    </a:t>
            </a:r>
            <a:r>
              <a:rPr lang="ru-RU" sz="2400" b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</a:rPr>
              <a:t>Кто </a:t>
            </a:r>
            <a:r>
              <a:rPr lang="ru-RU" sz="2400" b="1" dirty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</a:rPr>
              <a:t>же это, дружок?</a:t>
            </a:r>
          </a:p>
        </p:txBody>
      </p:sp>
      <p:pic>
        <p:nvPicPr>
          <p:cNvPr id="4098" name="Picture 2" descr="http://museum.stavsu.ru/ThumnailImage.ashx?ID=1402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759" y="92978"/>
            <a:ext cx="2656635" cy="3442723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8" name="TextBox 39"/>
          <p:cNvSpPr txBox="1">
            <a:spLocks noChangeArrowheads="1"/>
          </p:cNvSpPr>
          <p:nvPr/>
        </p:nvSpPr>
        <p:spPr bwMode="auto">
          <a:xfrm>
            <a:off x="76569" y="5247791"/>
            <a:ext cx="460800" cy="461665"/>
          </a:xfrm>
          <a:prstGeom prst="rect">
            <a:avLst/>
          </a:prstGeom>
          <a:ln>
            <a:headEnd/>
            <a:tailEnd/>
          </a:ln>
          <a:extLst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ru-RU" sz="2400" b="1" dirty="0"/>
              <a:t>А</a:t>
            </a:r>
          </a:p>
        </p:txBody>
      </p:sp>
      <p:sp>
        <p:nvSpPr>
          <p:cNvPr id="149" name="TextBox 40"/>
          <p:cNvSpPr txBox="1">
            <a:spLocks noChangeArrowheads="1"/>
          </p:cNvSpPr>
          <p:nvPr/>
        </p:nvSpPr>
        <p:spPr bwMode="auto">
          <a:xfrm>
            <a:off x="616733" y="5247791"/>
            <a:ext cx="460800" cy="461665"/>
          </a:xfrm>
          <a:prstGeom prst="rect">
            <a:avLst/>
          </a:prstGeom>
          <a:ln>
            <a:headEnd/>
            <a:tailEnd/>
          </a:ln>
          <a:extLst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ru-RU" sz="2400" b="1" dirty="0"/>
              <a:t>Б</a:t>
            </a:r>
          </a:p>
        </p:txBody>
      </p:sp>
      <p:sp>
        <p:nvSpPr>
          <p:cNvPr id="150" name="TextBox 41"/>
          <p:cNvSpPr txBox="1">
            <a:spLocks noChangeArrowheads="1"/>
          </p:cNvSpPr>
          <p:nvPr/>
        </p:nvSpPr>
        <p:spPr bwMode="auto">
          <a:xfrm>
            <a:off x="1156896" y="5247791"/>
            <a:ext cx="460801" cy="461665"/>
          </a:xfrm>
          <a:prstGeom prst="rect">
            <a:avLst/>
          </a:prstGeom>
          <a:ln>
            <a:headEnd/>
            <a:tailEnd/>
          </a:ln>
          <a:extLst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ru-RU" sz="2400" b="1" dirty="0"/>
              <a:t>В</a:t>
            </a:r>
          </a:p>
        </p:txBody>
      </p:sp>
      <p:sp>
        <p:nvSpPr>
          <p:cNvPr id="151" name="TextBox 42"/>
          <p:cNvSpPr txBox="1">
            <a:spLocks noChangeArrowheads="1"/>
          </p:cNvSpPr>
          <p:nvPr/>
        </p:nvSpPr>
        <p:spPr bwMode="auto">
          <a:xfrm>
            <a:off x="1697060" y="5247791"/>
            <a:ext cx="460801" cy="461665"/>
          </a:xfrm>
          <a:prstGeom prst="rect">
            <a:avLst/>
          </a:prstGeom>
          <a:ln>
            <a:headEnd/>
            <a:tailEnd/>
          </a:ln>
          <a:extLst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ru-RU" sz="2400" b="1" dirty="0"/>
              <a:t>Г</a:t>
            </a:r>
          </a:p>
        </p:txBody>
      </p:sp>
      <p:sp>
        <p:nvSpPr>
          <p:cNvPr id="152" name="TextBox 43"/>
          <p:cNvSpPr txBox="1">
            <a:spLocks noChangeArrowheads="1"/>
          </p:cNvSpPr>
          <p:nvPr/>
        </p:nvSpPr>
        <p:spPr bwMode="auto">
          <a:xfrm>
            <a:off x="2237224" y="5247791"/>
            <a:ext cx="460801" cy="461665"/>
          </a:xfrm>
          <a:prstGeom prst="rect">
            <a:avLst/>
          </a:prstGeom>
          <a:ln>
            <a:headEnd/>
            <a:tailEnd/>
          </a:ln>
          <a:extLst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ru-RU" sz="2400" b="1" dirty="0"/>
              <a:t>Д</a:t>
            </a:r>
          </a:p>
        </p:txBody>
      </p:sp>
      <p:sp>
        <p:nvSpPr>
          <p:cNvPr id="153" name="TextBox 44"/>
          <p:cNvSpPr txBox="1">
            <a:spLocks noChangeArrowheads="1"/>
          </p:cNvSpPr>
          <p:nvPr/>
        </p:nvSpPr>
        <p:spPr bwMode="auto">
          <a:xfrm>
            <a:off x="2777388" y="5247791"/>
            <a:ext cx="460801" cy="461665"/>
          </a:xfrm>
          <a:prstGeom prst="rect">
            <a:avLst/>
          </a:prstGeom>
          <a:ln>
            <a:headEnd/>
            <a:tailEnd/>
          </a:ln>
          <a:extLst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ru-RU" sz="2400" b="1" dirty="0"/>
              <a:t>Е</a:t>
            </a:r>
          </a:p>
        </p:txBody>
      </p:sp>
      <p:sp>
        <p:nvSpPr>
          <p:cNvPr id="154" name="TextBox 45"/>
          <p:cNvSpPr txBox="1">
            <a:spLocks noChangeArrowheads="1"/>
          </p:cNvSpPr>
          <p:nvPr/>
        </p:nvSpPr>
        <p:spPr bwMode="auto">
          <a:xfrm>
            <a:off x="3317552" y="5247791"/>
            <a:ext cx="460801" cy="461665"/>
          </a:xfrm>
          <a:prstGeom prst="rect">
            <a:avLst/>
          </a:prstGeom>
          <a:ln>
            <a:headEnd/>
            <a:tailEnd/>
          </a:ln>
          <a:extLst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ru-RU" sz="2400" b="1" dirty="0"/>
              <a:t>Ё</a:t>
            </a:r>
          </a:p>
        </p:txBody>
      </p:sp>
      <p:sp>
        <p:nvSpPr>
          <p:cNvPr id="155" name="TextBox 46"/>
          <p:cNvSpPr txBox="1">
            <a:spLocks noChangeArrowheads="1"/>
          </p:cNvSpPr>
          <p:nvPr/>
        </p:nvSpPr>
        <p:spPr bwMode="auto">
          <a:xfrm>
            <a:off x="3857716" y="5247791"/>
            <a:ext cx="460800" cy="461665"/>
          </a:xfrm>
          <a:prstGeom prst="rect">
            <a:avLst/>
          </a:prstGeom>
          <a:ln>
            <a:headEnd/>
            <a:tailEnd/>
          </a:ln>
          <a:extLst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ru-RU" sz="2400" b="1" dirty="0"/>
              <a:t>Ж</a:t>
            </a:r>
          </a:p>
        </p:txBody>
      </p:sp>
      <p:sp>
        <p:nvSpPr>
          <p:cNvPr id="156" name="TextBox 47"/>
          <p:cNvSpPr txBox="1">
            <a:spLocks noChangeArrowheads="1"/>
          </p:cNvSpPr>
          <p:nvPr/>
        </p:nvSpPr>
        <p:spPr bwMode="auto">
          <a:xfrm>
            <a:off x="4397881" y="5247791"/>
            <a:ext cx="460799" cy="461665"/>
          </a:xfrm>
          <a:prstGeom prst="rect">
            <a:avLst/>
          </a:prstGeom>
          <a:ln>
            <a:headEnd/>
            <a:tailEnd/>
          </a:ln>
          <a:extLst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ru-RU" sz="2400" b="1" dirty="0"/>
              <a:t>З</a:t>
            </a:r>
          </a:p>
        </p:txBody>
      </p:sp>
      <p:sp>
        <p:nvSpPr>
          <p:cNvPr id="157" name="TextBox 48"/>
          <p:cNvSpPr txBox="1">
            <a:spLocks noChangeArrowheads="1"/>
          </p:cNvSpPr>
          <p:nvPr/>
        </p:nvSpPr>
        <p:spPr bwMode="auto">
          <a:xfrm>
            <a:off x="4938045" y="5247791"/>
            <a:ext cx="460799" cy="461665"/>
          </a:xfrm>
          <a:prstGeom prst="rect">
            <a:avLst/>
          </a:prstGeom>
          <a:ln>
            <a:headEnd/>
            <a:tailEnd/>
          </a:ln>
          <a:extLst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ru-RU" sz="2400" b="1" dirty="0"/>
              <a:t>И</a:t>
            </a:r>
          </a:p>
        </p:txBody>
      </p:sp>
      <p:sp>
        <p:nvSpPr>
          <p:cNvPr id="158" name="TextBox 49"/>
          <p:cNvSpPr txBox="1">
            <a:spLocks noChangeArrowheads="1"/>
          </p:cNvSpPr>
          <p:nvPr/>
        </p:nvSpPr>
        <p:spPr bwMode="auto">
          <a:xfrm>
            <a:off x="5478209" y="5247791"/>
            <a:ext cx="460799" cy="461665"/>
          </a:xfrm>
          <a:prstGeom prst="rect">
            <a:avLst/>
          </a:prstGeom>
          <a:ln>
            <a:headEnd/>
            <a:tailEnd/>
          </a:ln>
          <a:extLst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ru-RU" sz="2400" b="1" dirty="0"/>
              <a:t>Й</a:t>
            </a:r>
          </a:p>
        </p:txBody>
      </p:sp>
      <p:sp>
        <p:nvSpPr>
          <p:cNvPr id="159" name="TextBox 50"/>
          <p:cNvSpPr txBox="1">
            <a:spLocks noChangeArrowheads="1"/>
          </p:cNvSpPr>
          <p:nvPr/>
        </p:nvSpPr>
        <p:spPr bwMode="auto">
          <a:xfrm>
            <a:off x="6018369" y="5247791"/>
            <a:ext cx="460799" cy="461665"/>
          </a:xfrm>
          <a:prstGeom prst="rect">
            <a:avLst/>
          </a:prstGeom>
          <a:ln>
            <a:headEnd/>
            <a:tailEnd/>
          </a:ln>
          <a:extLst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ru-RU" sz="2400" b="1" dirty="0"/>
              <a:t>К</a:t>
            </a:r>
          </a:p>
        </p:txBody>
      </p:sp>
      <p:sp>
        <p:nvSpPr>
          <p:cNvPr id="160" name="TextBox 51"/>
          <p:cNvSpPr txBox="1">
            <a:spLocks noChangeArrowheads="1"/>
          </p:cNvSpPr>
          <p:nvPr/>
        </p:nvSpPr>
        <p:spPr bwMode="auto">
          <a:xfrm>
            <a:off x="306969" y="5775672"/>
            <a:ext cx="460799" cy="461665"/>
          </a:xfrm>
          <a:prstGeom prst="rect">
            <a:avLst/>
          </a:prstGeom>
          <a:ln>
            <a:headEnd/>
            <a:tailEnd/>
          </a:ln>
          <a:extLst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ru-RU" sz="2400" b="1" dirty="0"/>
              <a:t>Л</a:t>
            </a:r>
          </a:p>
        </p:txBody>
      </p:sp>
      <p:sp>
        <p:nvSpPr>
          <p:cNvPr id="161" name="TextBox 52"/>
          <p:cNvSpPr txBox="1">
            <a:spLocks noChangeArrowheads="1"/>
          </p:cNvSpPr>
          <p:nvPr/>
        </p:nvSpPr>
        <p:spPr bwMode="auto">
          <a:xfrm>
            <a:off x="858741" y="5775672"/>
            <a:ext cx="460801" cy="461665"/>
          </a:xfrm>
          <a:prstGeom prst="rect">
            <a:avLst/>
          </a:prstGeom>
          <a:ln>
            <a:headEnd/>
            <a:tailEnd/>
          </a:ln>
          <a:extLst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ru-RU" sz="2400" b="1" dirty="0"/>
              <a:t>М</a:t>
            </a:r>
          </a:p>
        </p:txBody>
      </p:sp>
      <p:sp>
        <p:nvSpPr>
          <p:cNvPr id="162" name="TextBox 53"/>
          <p:cNvSpPr txBox="1">
            <a:spLocks noChangeArrowheads="1"/>
          </p:cNvSpPr>
          <p:nvPr/>
        </p:nvSpPr>
        <p:spPr bwMode="auto">
          <a:xfrm>
            <a:off x="1410514" y="5775672"/>
            <a:ext cx="460800" cy="461665"/>
          </a:xfrm>
          <a:prstGeom prst="rect">
            <a:avLst/>
          </a:prstGeom>
          <a:ln>
            <a:headEnd/>
            <a:tailEnd/>
          </a:ln>
          <a:extLst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ru-RU" sz="2400" b="1" dirty="0"/>
              <a:t>Н</a:t>
            </a:r>
          </a:p>
        </p:txBody>
      </p:sp>
      <p:sp>
        <p:nvSpPr>
          <p:cNvPr id="163" name="TextBox 54"/>
          <p:cNvSpPr txBox="1">
            <a:spLocks noChangeArrowheads="1"/>
          </p:cNvSpPr>
          <p:nvPr/>
        </p:nvSpPr>
        <p:spPr bwMode="auto">
          <a:xfrm>
            <a:off x="1962287" y="5775672"/>
            <a:ext cx="460799" cy="461665"/>
          </a:xfrm>
          <a:prstGeom prst="rect">
            <a:avLst/>
          </a:prstGeom>
          <a:ln>
            <a:headEnd/>
            <a:tailEnd/>
          </a:ln>
          <a:extLst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ru-RU" sz="2400" b="1" dirty="0"/>
              <a:t>О</a:t>
            </a:r>
          </a:p>
        </p:txBody>
      </p:sp>
      <p:sp>
        <p:nvSpPr>
          <p:cNvPr id="164" name="TextBox 55"/>
          <p:cNvSpPr txBox="1">
            <a:spLocks noChangeArrowheads="1"/>
          </p:cNvSpPr>
          <p:nvPr/>
        </p:nvSpPr>
        <p:spPr bwMode="auto">
          <a:xfrm>
            <a:off x="2514060" y="5775672"/>
            <a:ext cx="460800" cy="461665"/>
          </a:xfrm>
          <a:prstGeom prst="rect">
            <a:avLst/>
          </a:prstGeom>
          <a:ln>
            <a:headEnd/>
            <a:tailEnd/>
          </a:ln>
          <a:extLst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ru-RU" sz="2400" b="1" dirty="0"/>
              <a:t>П</a:t>
            </a:r>
          </a:p>
        </p:txBody>
      </p:sp>
      <p:sp>
        <p:nvSpPr>
          <p:cNvPr id="165" name="TextBox 56"/>
          <p:cNvSpPr txBox="1">
            <a:spLocks noChangeArrowheads="1"/>
          </p:cNvSpPr>
          <p:nvPr/>
        </p:nvSpPr>
        <p:spPr bwMode="auto">
          <a:xfrm>
            <a:off x="3065832" y="5775672"/>
            <a:ext cx="460801" cy="461665"/>
          </a:xfrm>
          <a:prstGeom prst="rect">
            <a:avLst/>
          </a:prstGeom>
          <a:ln>
            <a:headEnd/>
            <a:tailEnd/>
          </a:ln>
          <a:extLst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ru-RU" sz="2400" b="1" dirty="0"/>
              <a:t>Р</a:t>
            </a:r>
          </a:p>
        </p:txBody>
      </p:sp>
      <p:sp>
        <p:nvSpPr>
          <p:cNvPr id="166" name="TextBox 57"/>
          <p:cNvSpPr txBox="1">
            <a:spLocks noChangeArrowheads="1"/>
          </p:cNvSpPr>
          <p:nvPr/>
        </p:nvSpPr>
        <p:spPr bwMode="auto">
          <a:xfrm>
            <a:off x="3617604" y="5775672"/>
            <a:ext cx="460801" cy="461665"/>
          </a:xfrm>
          <a:prstGeom prst="rect">
            <a:avLst/>
          </a:prstGeom>
          <a:ln>
            <a:headEnd/>
            <a:tailEnd/>
          </a:ln>
          <a:extLst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ru-RU" sz="2400" b="1" dirty="0"/>
              <a:t>С</a:t>
            </a:r>
          </a:p>
        </p:txBody>
      </p:sp>
      <p:sp>
        <p:nvSpPr>
          <p:cNvPr id="167" name="TextBox 58"/>
          <p:cNvSpPr txBox="1">
            <a:spLocks noChangeArrowheads="1"/>
          </p:cNvSpPr>
          <p:nvPr/>
        </p:nvSpPr>
        <p:spPr bwMode="auto">
          <a:xfrm>
            <a:off x="4169377" y="5775672"/>
            <a:ext cx="460799" cy="461665"/>
          </a:xfrm>
          <a:prstGeom prst="rect">
            <a:avLst/>
          </a:prstGeom>
          <a:ln>
            <a:headEnd/>
            <a:tailEnd/>
          </a:ln>
          <a:extLst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ru-RU" sz="2400" b="1" dirty="0"/>
              <a:t>Т</a:t>
            </a:r>
          </a:p>
        </p:txBody>
      </p:sp>
      <p:sp>
        <p:nvSpPr>
          <p:cNvPr id="168" name="TextBox 59"/>
          <p:cNvSpPr txBox="1">
            <a:spLocks noChangeArrowheads="1"/>
          </p:cNvSpPr>
          <p:nvPr/>
        </p:nvSpPr>
        <p:spPr bwMode="auto">
          <a:xfrm>
            <a:off x="4721149" y="5775672"/>
            <a:ext cx="460799" cy="461665"/>
          </a:xfrm>
          <a:prstGeom prst="rect">
            <a:avLst/>
          </a:prstGeom>
          <a:ln>
            <a:headEnd/>
            <a:tailEnd/>
          </a:ln>
          <a:extLst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ru-RU" sz="2400" b="1" dirty="0"/>
              <a:t>У</a:t>
            </a:r>
          </a:p>
        </p:txBody>
      </p:sp>
      <p:sp>
        <p:nvSpPr>
          <p:cNvPr id="169" name="TextBox 60"/>
          <p:cNvSpPr txBox="1">
            <a:spLocks noChangeArrowheads="1"/>
          </p:cNvSpPr>
          <p:nvPr/>
        </p:nvSpPr>
        <p:spPr bwMode="auto">
          <a:xfrm>
            <a:off x="5272920" y="5775672"/>
            <a:ext cx="460801" cy="461665"/>
          </a:xfrm>
          <a:prstGeom prst="rect">
            <a:avLst/>
          </a:prstGeom>
          <a:ln>
            <a:headEnd/>
            <a:tailEnd/>
          </a:ln>
          <a:extLst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ru-RU" sz="2400" b="1" dirty="0"/>
              <a:t>Ф</a:t>
            </a:r>
          </a:p>
        </p:txBody>
      </p:sp>
      <p:sp>
        <p:nvSpPr>
          <p:cNvPr id="170" name="TextBox 61"/>
          <p:cNvSpPr txBox="1">
            <a:spLocks noChangeArrowheads="1"/>
          </p:cNvSpPr>
          <p:nvPr/>
        </p:nvSpPr>
        <p:spPr bwMode="auto">
          <a:xfrm>
            <a:off x="5824693" y="5775672"/>
            <a:ext cx="460801" cy="461665"/>
          </a:xfrm>
          <a:prstGeom prst="rect">
            <a:avLst/>
          </a:prstGeom>
          <a:ln>
            <a:headEnd/>
            <a:tailEnd/>
          </a:ln>
          <a:extLst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ru-RU" sz="2400" b="1" dirty="0"/>
              <a:t>Х</a:t>
            </a:r>
          </a:p>
        </p:txBody>
      </p:sp>
      <p:sp>
        <p:nvSpPr>
          <p:cNvPr id="171" name="TextBox 62"/>
          <p:cNvSpPr txBox="1">
            <a:spLocks noChangeArrowheads="1"/>
          </p:cNvSpPr>
          <p:nvPr/>
        </p:nvSpPr>
        <p:spPr bwMode="auto">
          <a:xfrm>
            <a:off x="512453" y="6283235"/>
            <a:ext cx="460799" cy="461665"/>
          </a:xfrm>
          <a:prstGeom prst="rect">
            <a:avLst/>
          </a:prstGeom>
          <a:ln>
            <a:headEnd/>
            <a:tailEnd/>
          </a:ln>
          <a:extLst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ru-RU" sz="2400" b="1" dirty="0"/>
              <a:t>Ц</a:t>
            </a:r>
          </a:p>
        </p:txBody>
      </p:sp>
      <p:sp>
        <p:nvSpPr>
          <p:cNvPr id="172" name="TextBox 63"/>
          <p:cNvSpPr txBox="1">
            <a:spLocks noChangeArrowheads="1"/>
          </p:cNvSpPr>
          <p:nvPr/>
        </p:nvSpPr>
        <p:spPr bwMode="auto">
          <a:xfrm>
            <a:off x="1083950" y="6283235"/>
            <a:ext cx="460801" cy="461665"/>
          </a:xfrm>
          <a:prstGeom prst="rect">
            <a:avLst/>
          </a:prstGeom>
          <a:ln>
            <a:headEnd/>
            <a:tailEnd/>
          </a:ln>
          <a:extLst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ru-RU" sz="2400" b="1" dirty="0"/>
              <a:t>Ч</a:t>
            </a:r>
          </a:p>
        </p:txBody>
      </p:sp>
      <p:sp>
        <p:nvSpPr>
          <p:cNvPr id="173" name="TextBox 64"/>
          <p:cNvSpPr txBox="1">
            <a:spLocks noChangeArrowheads="1"/>
          </p:cNvSpPr>
          <p:nvPr/>
        </p:nvSpPr>
        <p:spPr bwMode="auto">
          <a:xfrm>
            <a:off x="1655449" y="6283235"/>
            <a:ext cx="460799" cy="461665"/>
          </a:xfrm>
          <a:prstGeom prst="rect">
            <a:avLst/>
          </a:prstGeom>
          <a:ln>
            <a:headEnd/>
            <a:tailEnd/>
          </a:ln>
          <a:extLst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ru-RU" sz="2400" b="1" dirty="0"/>
              <a:t>Ш</a:t>
            </a:r>
          </a:p>
        </p:txBody>
      </p:sp>
      <p:sp>
        <p:nvSpPr>
          <p:cNvPr id="174" name="TextBox 65"/>
          <p:cNvSpPr txBox="1">
            <a:spLocks noChangeArrowheads="1"/>
          </p:cNvSpPr>
          <p:nvPr/>
        </p:nvSpPr>
        <p:spPr bwMode="auto">
          <a:xfrm>
            <a:off x="2226946" y="6283235"/>
            <a:ext cx="460801" cy="461665"/>
          </a:xfrm>
          <a:prstGeom prst="rect">
            <a:avLst/>
          </a:prstGeom>
          <a:ln>
            <a:headEnd/>
            <a:tailEnd/>
          </a:ln>
          <a:extLst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ru-RU" sz="2400" b="1" dirty="0"/>
              <a:t>Щ</a:t>
            </a:r>
          </a:p>
        </p:txBody>
      </p:sp>
      <p:sp>
        <p:nvSpPr>
          <p:cNvPr id="175" name="TextBox 66"/>
          <p:cNvSpPr txBox="1">
            <a:spLocks noChangeArrowheads="1"/>
          </p:cNvSpPr>
          <p:nvPr/>
        </p:nvSpPr>
        <p:spPr bwMode="auto">
          <a:xfrm>
            <a:off x="2798445" y="6283235"/>
            <a:ext cx="460799" cy="461665"/>
          </a:xfrm>
          <a:prstGeom prst="rect">
            <a:avLst/>
          </a:prstGeom>
          <a:ln>
            <a:headEnd/>
            <a:tailEnd/>
          </a:ln>
          <a:extLst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ru-RU" sz="2400" b="1" dirty="0"/>
              <a:t>Ъ</a:t>
            </a:r>
          </a:p>
        </p:txBody>
      </p:sp>
      <p:sp>
        <p:nvSpPr>
          <p:cNvPr id="176" name="TextBox 67"/>
          <p:cNvSpPr txBox="1">
            <a:spLocks noChangeArrowheads="1"/>
          </p:cNvSpPr>
          <p:nvPr/>
        </p:nvSpPr>
        <p:spPr bwMode="auto">
          <a:xfrm>
            <a:off x="3369942" y="6283235"/>
            <a:ext cx="460801" cy="461665"/>
          </a:xfrm>
          <a:prstGeom prst="rect">
            <a:avLst/>
          </a:prstGeom>
          <a:ln>
            <a:headEnd/>
            <a:tailEnd/>
          </a:ln>
          <a:extLst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ru-RU" sz="2400" b="1" dirty="0"/>
              <a:t>Ы</a:t>
            </a:r>
          </a:p>
        </p:txBody>
      </p:sp>
      <p:sp>
        <p:nvSpPr>
          <p:cNvPr id="177" name="TextBox 68"/>
          <p:cNvSpPr txBox="1">
            <a:spLocks noChangeArrowheads="1"/>
          </p:cNvSpPr>
          <p:nvPr/>
        </p:nvSpPr>
        <p:spPr bwMode="auto">
          <a:xfrm>
            <a:off x="3941441" y="6283235"/>
            <a:ext cx="460799" cy="461665"/>
          </a:xfrm>
          <a:prstGeom prst="rect">
            <a:avLst/>
          </a:prstGeom>
          <a:ln>
            <a:headEnd/>
            <a:tailEnd/>
          </a:ln>
          <a:extLst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ru-RU" sz="2400" b="1" dirty="0"/>
              <a:t>Ь</a:t>
            </a:r>
          </a:p>
        </p:txBody>
      </p:sp>
      <p:sp>
        <p:nvSpPr>
          <p:cNvPr id="178" name="TextBox 69"/>
          <p:cNvSpPr txBox="1">
            <a:spLocks noChangeArrowheads="1"/>
          </p:cNvSpPr>
          <p:nvPr/>
        </p:nvSpPr>
        <p:spPr bwMode="auto">
          <a:xfrm>
            <a:off x="4512938" y="6283235"/>
            <a:ext cx="460801" cy="461665"/>
          </a:xfrm>
          <a:prstGeom prst="rect">
            <a:avLst/>
          </a:prstGeom>
          <a:ln>
            <a:headEnd/>
            <a:tailEnd/>
          </a:ln>
          <a:extLst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ru-RU" sz="2400" b="1" dirty="0"/>
              <a:t>Э</a:t>
            </a:r>
          </a:p>
        </p:txBody>
      </p:sp>
      <p:sp>
        <p:nvSpPr>
          <p:cNvPr id="179" name="TextBox 70"/>
          <p:cNvSpPr txBox="1">
            <a:spLocks noChangeArrowheads="1"/>
          </p:cNvSpPr>
          <p:nvPr/>
        </p:nvSpPr>
        <p:spPr bwMode="auto">
          <a:xfrm>
            <a:off x="5084437" y="6283235"/>
            <a:ext cx="460799" cy="461665"/>
          </a:xfrm>
          <a:prstGeom prst="rect">
            <a:avLst/>
          </a:prstGeom>
          <a:ln>
            <a:headEnd/>
            <a:tailEnd/>
          </a:ln>
          <a:extLst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ru-RU" sz="2400" b="1" dirty="0"/>
              <a:t>Ю</a:t>
            </a:r>
          </a:p>
        </p:txBody>
      </p:sp>
      <p:sp>
        <p:nvSpPr>
          <p:cNvPr id="180" name="TextBox 71"/>
          <p:cNvSpPr txBox="1">
            <a:spLocks noChangeArrowheads="1"/>
          </p:cNvSpPr>
          <p:nvPr/>
        </p:nvSpPr>
        <p:spPr bwMode="auto">
          <a:xfrm>
            <a:off x="5655934" y="6283235"/>
            <a:ext cx="460801" cy="461665"/>
          </a:xfrm>
          <a:prstGeom prst="rect">
            <a:avLst/>
          </a:prstGeom>
          <a:ln>
            <a:headEnd/>
            <a:tailEnd/>
          </a:ln>
          <a:extLst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ru-RU" sz="2400" b="1" dirty="0"/>
              <a:t>Я</a:t>
            </a:r>
          </a:p>
        </p:txBody>
      </p:sp>
      <p:sp>
        <p:nvSpPr>
          <p:cNvPr id="134" name="Управляющая кнопка: далее 133">
            <a:hlinkClick r:id="" action="ppaction://hlinkshowjump?jump=nextslide" highlightClick="1"/>
          </p:cNvPr>
          <p:cNvSpPr/>
          <p:nvPr/>
        </p:nvSpPr>
        <p:spPr>
          <a:xfrm>
            <a:off x="7919247" y="6165304"/>
            <a:ext cx="900100" cy="504056"/>
          </a:xfrm>
          <a:prstGeom prst="actionButtonForwardNex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128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5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5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4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1" dur="10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8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14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6" dur="10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9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1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1" dur="1000" fill="hold"/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0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5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6" dur="1000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1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15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1" dur="1000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2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15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6" dur="1000" fill="hold"/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3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15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1" dur="10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4"/>
                  </p:tgtEl>
                </p:cond>
              </p:nextCondLst>
            </p:seq>
            <p:seq concurrent="1" nextAc="seek">
              <p:cTn id="52" restart="whenNotActive" fill="hold" evtFilter="cancelBubble" nodeType="interactiveSeq">
                <p:stCondLst>
                  <p:cond evt="onClick" delay="0">
                    <p:tgtEl>
                      <p:spTgt spid="15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3" fill="hold">
                      <p:stCondLst>
                        <p:cond delay="0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6" dur="10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5"/>
                  </p:tgtEl>
                </p:cond>
              </p:nextCondLst>
            </p:seq>
            <p:seq concurrent="1" nextAc="seek">
              <p:cTn id="57" restart="whenNotActive" fill="hold" evtFilter="cancelBubble" nodeType="interactiveSeq">
                <p:stCondLst>
                  <p:cond evt="onClick" delay="0">
                    <p:tgtEl>
                      <p:spTgt spid="15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8" fill="hold">
                      <p:stCondLst>
                        <p:cond delay="0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1" dur="10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6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15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6" dur="10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7"/>
                  </p:tgtEl>
                </p:cond>
              </p:nextCondLst>
            </p:seq>
            <p:seq concurrent="1" nextAc="seek">
              <p:cTn id="67" restart="whenNotActive" fill="hold" evtFilter="cancelBubble" nodeType="interactiveSeq">
                <p:stCondLst>
                  <p:cond evt="onClick" delay="0">
                    <p:tgtEl>
                      <p:spTgt spid="15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8" fill="hold">
                      <p:stCondLst>
                        <p:cond delay="0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71" dur="1000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8"/>
                  </p:tgtEl>
                </p:cond>
              </p:nextCondLst>
            </p:seq>
            <p:seq concurrent="1" nextAc="seek">
              <p:cTn id="72" restart="whenNotActive" fill="hold" evtFilter="cancelBubble" nodeType="interactiveSeq">
                <p:stCondLst>
                  <p:cond evt="onClick" delay="0">
                    <p:tgtEl>
                      <p:spTgt spid="15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3" fill="hold">
                      <p:stCondLst>
                        <p:cond delay="0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76" dur="10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9"/>
                  </p:tgtEl>
                </p:cond>
              </p:nextCondLst>
            </p:seq>
            <p:seq concurrent="1" nextAc="seek">
              <p:cTn id="77" restart="whenNotActive" fill="hold" evtFilter="cancelBubble" nodeType="interactiveSeq">
                <p:stCondLst>
                  <p:cond evt="onClick" delay="0">
                    <p:tgtEl>
                      <p:spTgt spid="16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8" fill="hold">
                      <p:stCondLst>
                        <p:cond delay="0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500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0"/>
                  </p:tgtEl>
                </p:cond>
              </p:nextCondLst>
            </p:seq>
            <p:seq concurrent="1" nextAc="seek">
              <p:cTn id="83" restart="whenNotActive" fill="hold" evtFilter="cancelBubble" nodeType="interactiveSeq">
                <p:stCondLst>
                  <p:cond evt="onClick" delay="0">
                    <p:tgtEl>
                      <p:spTgt spid="16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4" fill="hold">
                      <p:stCondLst>
                        <p:cond delay="0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87" dur="10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1"/>
                  </p:tgtEl>
                </p:cond>
              </p:nextCondLst>
            </p:seq>
            <p:seq concurrent="1" nextAc="seek">
              <p:cTn id="88" restart="whenNotActive" fill="hold" evtFilter="cancelBubble" nodeType="interactiveSeq">
                <p:stCondLst>
                  <p:cond evt="onClick" delay="0">
                    <p:tgtEl>
                      <p:spTgt spid="16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9" fill="hold">
                      <p:stCondLst>
                        <p:cond delay="0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92" dur="10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2"/>
                  </p:tgtEl>
                </p:cond>
              </p:nextCondLst>
            </p:seq>
            <p:seq concurrent="1" nextAc="seek">
              <p:cTn id="93" restart="whenNotActive" fill="hold" evtFilter="cancelBubble" nodeType="interactiveSeq">
                <p:stCondLst>
                  <p:cond evt="onClick" delay="0">
                    <p:tgtEl>
                      <p:spTgt spid="16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4" fill="hold">
                      <p:stCondLst>
                        <p:cond delay="0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8" dur="500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3"/>
                  </p:tgtEl>
                </p:cond>
              </p:nextCondLst>
            </p:seq>
            <p:seq concurrent="1" nextAc="seek">
              <p:cTn id="99" restart="whenNotActive" fill="hold" evtFilter="cancelBubble" nodeType="interactiveSeq">
                <p:stCondLst>
                  <p:cond evt="onClick" delay="0">
                    <p:tgtEl>
                      <p:spTgt spid="16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0" fill="hold">
                      <p:stCondLst>
                        <p:cond delay="0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03" dur="10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4"/>
                  </p:tgtEl>
                </p:cond>
              </p:nextCondLst>
            </p:seq>
            <p:seq concurrent="1" nextAc="seek">
              <p:cTn id="104" restart="whenNotActive" fill="hold" evtFilter="cancelBubble" nodeType="interactiveSeq">
                <p:stCondLst>
                  <p:cond evt="onClick" delay="0">
                    <p:tgtEl>
                      <p:spTgt spid="16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5" fill="hold">
                      <p:stCondLst>
                        <p:cond delay="0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08" dur="10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6"/>
                  </p:tgtEl>
                </p:cond>
              </p:nextCondLst>
            </p:seq>
            <p:seq concurrent="1" nextAc="seek">
              <p:cTn id="109" restart="whenNotActive" fill="hold" evtFilter="cancelBubble" nodeType="interactiveSeq">
                <p:stCondLst>
                  <p:cond evt="onClick" delay="0">
                    <p:tgtEl>
                      <p:spTgt spid="16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0" fill="hold">
                      <p:stCondLst>
                        <p:cond delay="0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13" dur="1000" fill="hold"/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7"/>
                  </p:tgtEl>
                </p:cond>
              </p:nextCondLst>
            </p:seq>
            <p:seq concurrent="1" nextAc="seek">
              <p:cTn id="114" restart="whenNotActive" fill="hold" evtFilter="cancelBubble" nodeType="interactiveSeq">
                <p:stCondLst>
                  <p:cond evt="onClick" delay="0">
                    <p:tgtEl>
                      <p:spTgt spid="16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5" fill="hold">
                      <p:stCondLst>
                        <p:cond delay="0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9" dur="500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8"/>
                  </p:tgtEl>
                </p:cond>
              </p:nextCondLst>
            </p:seq>
            <p:seq concurrent="1" nextAc="seek">
              <p:cTn id="120" restart="whenNotActive" fill="hold" evtFilter="cancelBubble" nodeType="interactiveSeq">
                <p:stCondLst>
                  <p:cond evt="onClick" delay="0">
                    <p:tgtEl>
                      <p:spTgt spid="16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1" fill="hold">
                      <p:stCondLst>
                        <p:cond delay="0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24" dur="10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9"/>
                  </p:tgtEl>
                </p:cond>
              </p:nextCondLst>
            </p:seq>
            <p:seq concurrent="1" nextAc="seek">
              <p:cTn id="125" restart="whenNotActive" fill="hold" evtFilter="cancelBubble" nodeType="interactiveSeq">
                <p:stCondLst>
                  <p:cond evt="onClick" delay="0">
                    <p:tgtEl>
                      <p:spTgt spid="17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6" fill="hold">
                      <p:stCondLst>
                        <p:cond delay="0"/>
                      </p:stCondLst>
                      <p:childTnLst>
                        <p:par>
                          <p:cTn id="127" fill="hold">
                            <p:stCondLst>
                              <p:cond delay="0"/>
                            </p:stCondLst>
                            <p:childTnLst>
                              <p:par>
                                <p:cTn id="12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0" dur="500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3" dur="500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0"/>
                  </p:tgtEl>
                </p:cond>
              </p:nextCondLst>
            </p:seq>
            <p:seq concurrent="1" nextAc="seek">
              <p:cTn id="134" restart="whenNotActive" fill="hold" evtFilter="cancelBubble" nodeType="interactiveSeq">
                <p:stCondLst>
                  <p:cond evt="onClick" delay="0">
                    <p:tgtEl>
                      <p:spTgt spid="17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5" fill="hold">
                      <p:stCondLst>
                        <p:cond delay="0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38" dur="1000" fill="hold"/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1"/>
                  </p:tgtEl>
                </p:cond>
              </p:nextCondLst>
            </p:seq>
            <p:seq concurrent="1" nextAc="seek">
              <p:cTn id="139" restart="whenNotActive" fill="hold" evtFilter="cancelBubble" nodeType="interactiveSeq">
                <p:stCondLst>
                  <p:cond evt="onClick" delay="0">
                    <p:tgtEl>
                      <p:spTgt spid="17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0" fill="hold">
                      <p:stCondLst>
                        <p:cond delay="0"/>
                      </p:stCondLst>
                      <p:childTnLst>
                        <p:par>
                          <p:cTn id="141" fill="hold">
                            <p:stCondLst>
                              <p:cond delay="0"/>
                            </p:stCondLst>
                            <p:childTnLst>
                              <p:par>
                                <p:cTn id="142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43" dur="1000" fill="hold"/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2"/>
                  </p:tgtEl>
                </p:cond>
              </p:nextCondLst>
            </p:seq>
            <p:seq concurrent="1" nextAc="seek">
              <p:cTn id="144" restart="whenNotActive" fill="hold" evtFilter="cancelBubble" nodeType="interactiveSeq">
                <p:stCondLst>
                  <p:cond evt="onClick" delay="0">
                    <p:tgtEl>
                      <p:spTgt spid="17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5" fill="hold">
                      <p:stCondLst>
                        <p:cond delay="0"/>
                      </p:stCondLst>
                      <p:childTnLst>
                        <p:par>
                          <p:cTn id="146" fill="hold">
                            <p:stCondLst>
                              <p:cond delay="0"/>
                            </p:stCondLst>
                            <p:childTnLst>
                              <p:par>
                                <p:cTn id="147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48" dur="1000" fill="hold"/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3"/>
                  </p:tgtEl>
                </p:cond>
              </p:nextCondLst>
            </p:seq>
            <p:seq concurrent="1" nextAc="seek">
              <p:cTn id="149" restart="whenNotActive" fill="hold" evtFilter="cancelBubble" nodeType="interactiveSeq">
                <p:stCondLst>
                  <p:cond evt="onClick" delay="0">
                    <p:tgtEl>
                      <p:spTgt spid="17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0" fill="hold">
                      <p:stCondLst>
                        <p:cond delay="0"/>
                      </p:stCondLst>
                      <p:childTnLst>
                        <p:par>
                          <p:cTn id="151" fill="hold">
                            <p:stCondLst>
                              <p:cond delay="0"/>
                            </p:stCondLst>
                            <p:childTnLst>
                              <p:par>
                                <p:cTn id="152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53" dur="1000" fill="hold"/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4"/>
                  </p:tgtEl>
                </p:cond>
              </p:nextCondLst>
            </p:seq>
            <p:seq concurrent="1" nextAc="seek">
              <p:cTn id="154" restart="whenNotActive" fill="hold" evtFilter="cancelBubble" nodeType="interactiveSeq">
                <p:stCondLst>
                  <p:cond evt="onClick" delay="0">
                    <p:tgtEl>
                      <p:spTgt spid="17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5" fill="hold">
                      <p:stCondLst>
                        <p:cond delay="0"/>
                      </p:stCondLst>
                      <p:childTnLst>
                        <p:par>
                          <p:cTn id="156" fill="hold">
                            <p:stCondLst>
                              <p:cond delay="0"/>
                            </p:stCondLst>
                            <p:childTnLst>
                              <p:par>
                                <p:cTn id="157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58" dur="1000" fill="hold"/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5"/>
                  </p:tgtEl>
                </p:cond>
              </p:nextCondLst>
            </p:seq>
            <p:seq concurrent="1" nextAc="seek">
              <p:cTn id="159" restart="whenNotActive" fill="hold" evtFilter="cancelBubble" nodeType="interactiveSeq">
                <p:stCondLst>
                  <p:cond evt="onClick" delay="0">
                    <p:tgtEl>
                      <p:spTgt spid="17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0" fill="hold">
                      <p:stCondLst>
                        <p:cond delay="0"/>
                      </p:stCondLst>
                      <p:childTnLst>
                        <p:par>
                          <p:cTn id="161" fill="hold">
                            <p:stCondLst>
                              <p:cond delay="0"/>
                            </p:stCondLst>
                            <p:childTnLst>
                              <p:par>
                                <p:cTn id="16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4" dur="500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6"/>
                  </p:tgtEl>
                </p:cond>
              </p:nextCondLst>
            </p:seq>
            <p:seq concurrent="1" nextAc="seek">
              <p:cTn id="165" restart="whenNotActive" fill="hold" evtFilter="cancelBubble" nodeType="interactiveSeq">
                <p:stCondLst>
                  <p:cond evt="onClick" delay="0">
                    <p:tgtEl>
                      <p:spTgt spid="17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6" fill="hold">
                      <p:stCondLst>
                        <p:cond delay="0"/>
                      </p:stCondLst>
                      <p:childTnLst>
                        <p:par>
                          <p:cTn id="167" fill="hold">
                            <p:stCondLst>
                              <p:cond delay="0"/>
                            </p:stCondLst>
                            <p:childTnLst>
                              <p:par>
                                <p:cTn id="16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0" dur="500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3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7"/>
                  </p:tgtEl>
                </p:cond>
              </p:nextCondLst>
            </p:seq>
            <p:seq concurrent="1" nextAc="seek">
              <p:cTn id="174" restart="whenNotActive" fill="hold" evtFilter="cancelBubble" nodeType="interactiveSeq">
                <p:stCondLst>
                  <p:cond evt="onClick" delay="0">
                    <p:tgtEl>
                      <p:spTgt spid="17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5" fill="hold">
                      <p:stCondLst>
                        <p:cond delay="0"/>
                      </p:stCondLst>
                      <p:childTnLst>
                        <p:par>
                          <p:cTn id="176" fill="hold">
                            <p:stCondLst>
                              <p:cond delay="0"/>
                            </p:stCondLst>
                            <p:childTnLst>
                              <p:par>
                                <p:cTn id="177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78" dur="1000" fill="hold"/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8"/>
                  </p:tgtEl>
                </p:cond>
              </p:nextCondLst>
            </p:seq>
            <p:seq concurrent="1" nextAc="seek">
              <p:cTn id="179" restart="whenNotActive" fill="hold" evtFilter="cancelBubble" nodeType="interactiveSeq">
                <p:stCondLst>
                  <p:cond evt="onClick" delay="0">
                    <p:tgtEl>
                      <p:spTgt spid="17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0" fill="hold">
                      <p:stCondLst>
                        <p:cond delay="0"/>
                      </p:stCondLst>
                      <p:childTnLst>
                        <p:par>
                          <p:cTn id="181" fill="hold">
                            <p:stCondLst>
                              <p:cond delay="0"/>
                            </p:stCondLst>
                            <p:childTnLst>
                              <p:par>
                                <p:cTn id="182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83" dur="1000" fill="hold"/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9"/>
                  </p:tgtEl>
                </p:cond>
              </p:nextCondLst>
            </p:seq>
            <p:seq concurrent="1" nextAc="seek">
              <p:cTn id="184" restart="whenNotActive" fill="hold" evtFilter="cancelBubble" nodeType="interactiveSeq">
                <p:stCondLst>
                  <p:cond evt="onClick" delay="0">
                    <p:tgtEl>
                      <p:spTgt spid="18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5" fill="hold">
                      <p:stCondLst>
                        <p:cond delay="0"/>
                      </p:stCondLst>
                      <p:childTnLst>
                        <p:par>
                          <p:cTn id="186" fill="hold">
                            <p:stCondLst>
                              <p:cond delay="0"/>
                            </p:stCondLst>
                            <p:childTnLst>
                              <p:par>
                                <p:cTn id="187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88" dur="1000" fill="hold"/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0"/>
                  </p:tgtEl>
                </p:cond>
              </p:nextCondLst>
            </p:seq>
            <p:seq concurrent="1" nextAc="seek">
              <p:cTn id="189" restart="whenNotActive" fill="hold" evtFilter="cancelBubble" nodeType="interactiveSeq">
                <p:stCondLst>
                  <p:cond evt="onClick" delay="0">
                    <p:tgtEl>
                      <p:spTgt spid="16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0" fill="hold">
                      <p:stCondLst>
                        <p:cond delay="0"/>
                      </p:stCondLst>
                      <p:childTnLst>
                        <p:par>
                          <p:cTn id="191" fill="hold">
                            <p:stCondLst>
                              <p:cond delay="0"/>
                            </p:stCondLst>
                            <p:childTnLst>
                              <p:par>
                                <p:cTn id="192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93" dur="10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5"/>
                  </p:tgtEl>
                </p:cond>
              </p:nextCondLst>
            </p:seq>
          </p:childTnLst>
        </p:cTn>
      </p:par>
    </p:tnLst>
    <p:bldLst>
      <p:bldP spid="148" grpId="0" animBg="1"/>
      <p:bldP spid="149" grpId="0" animBg="1"/>
      <p:bldP spid="150" grpId="0" animBg="1"/>
      <p:bldP spid="151" grpId="0" animBg="1"/>
      <p:bldP spid="152" grpId="0" animBg="1"/>
      <p:bldP spid="153" grpId="0" animBg="1"/>
      <p:bldP spid="154" grpId="0" animBg="1"/>
      <p:bldP spid="155" grpId="0" animBg="1"/>
      <p:bldP spid="156" grpId="0" animBg="1"/>
      <p:bldP spid="157" grpId="0" animBg="1"/>
      <p:bldP spid="158" grpId="0" animBg="1"/>
      <p:bldP spid="159" grpId="0" animBg="1"/>
      <p:bldP spid="161" grpId="0" animBg="1"/>
      <p:bldP spid="162" grpId="0" animBg="1"/>
      <p:bldP spid="164" grpId="0" animBg="1"/>
      <p:bldP spid="165" grpId="0" animBg="1"/>
      <p:bldP spid="166" grpId="0" animBg="1"/>
      <p:bldP spid="167" grpId="0" animBg="1"/>
      <p:bldP spid="169" grpId="0" animBg="1"/>
      <p:bldP spid="171" grpId="0" animBg="1"/>
      <p:bldP spid="172" grpId="0" animBg="1"/>
      <p:bldP spid="173" grpId="0" animBg="1"/>
      <p:bldP spid="174" grpId="0" animBg="1"/>
      <p:bldP spid="175" grpId="0" animBg="1"/>
      <p:bldP spid="178" grpId="0" animBg="1"/>
      <p:bldP spid="179" grpId="0" animBg="1"/>
      <p:bldP spid="18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TextBox 97"/>
          <p:cNvSpPr txBox="1"/>
          <p:nvPr/>
        </p:nvSpPr>
        <p:spPr>
          <a:xfrm>
            <a:off x="8000150" y="969608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ru-RU" b="1" dirty="0"/>
          </a:p>
        </p:txBody>
      </p:sp>
      <p:sp>
        <p:nvSpPr>
          <p:cNvPr id="79" name="TextBox 78"/>
          <p:cNvSpPr txBox="1"/>
          <p:nvPr/>
        </p:nvSpPr>
        <p:spPr>
          <a:xfrm>
            <a:off x="8360190" y="964316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ru-RU" b="1" dirty="0"/>
          </a:p>
        </p:txBody>
      </p:sp>
      <p:sp>
        <p:nvSpPr>
          <p:cNvPr id="80" name="TextBox 79"/>
          <p:cNvSpPr txBox="1"/>
          <p:nvPr/>
        </p:nvSpPr>
        <p:spPr>
          <a:xfrm>
            <a:off x="6919803" y="964316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ru-RU" b="1" dirty="0"/>
          </a:p>
        </p:txBody>
      </p:sp>
      <p:sp>
        <p:nvSpPr>
          <p:cNvPr id="81" name="TextBox 80"/>
          <p:cNvSpPr txBox="1"/>
          <p:nvPr/>
        </p:nvSpPr>
        <p:spPr>
          <a:xfrm>
            <a:off x="7279843" y="964316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ru-RU" b="1" dirty="0"/>
          </a:p>
        </p:txBody>
      </p:sp>
      <p:sp>
        <p:nvSpPr>
          <p:cNvPr id="82" name="TextBox 81"/>
          <p:cNvSpPr txBox="1"/>
          <p:nvPr/>
        </p:nvSpPr>
        <p:spPr>
          <a:xfrm>
            <a:off x="7640110" y="964316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ru-RU" b="1" dirty="0"/>
          </a:p>
        </p:txBody>
      </p:sp>
      <p:sp>
        <p:nvSpPr>
          <p:cNvPr id="71" name="TextBox 70"/>
          <p:cNvSpPr txBox="1"/>
          <p:nvPr/>
        </p:nvSpPr>
        <p:spPr>
          <a:xfrm>
            <a:off x="7279843" y="1340010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ru-RU" b="1" dirty="0"/>
          </a:p>
        </p:txBody>
      </p:sp>
      <p:sp>
        <p:nvSpPr>
          <p:cNvPr id="72" name="TextBox 71"/>
          <p:cNvSpPr txBox="1"/>
          <p:nvPr/>
        </p:nvSpPr>
        <p:spPr>
          <a:xfrm>
            <a:off x="7279843" y="2449463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ru-RU" b="1" dirty="0"/>
          </a:p>
        </p:txBody>
      </p:sp>
      <p:sp>
        <p:nvSpPr>
          <p:cNvPr id="73" name="TextBox 72"/>
          <p:cNvSpPr txBox="1"/>
          <p:nvPr/>
        </p:nvSpPr>
        <p:spPr>
          <a:xfrm>
            <a:off x="7279843" y="2078674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ru-RU" b="1" dirty="0"/>
          </a:p>
        </p:txBody>
      </p:sp>
      <p:sp>
        <p:nvSpPr>
          <p:cNvPr id="74" name="TextBox 73"/>
          <p:cNvSpPr txBox="1"/>
          <p:nvPr/>
        </p:nvSpPr>
        <p:spPr>
          <a:xfrm>
            <a:off x="7279843" y="1709342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ru-RU" b="1" dirty="0"/>
          </a:p>
        </p:txBody>
      </p:sp>
      <p:sp>
        <p:nvSpPr>
          <p:cNvPr id="75" name="TextBox 74"/>
          <p:cNvSpPr txBox="1"/>
          <p:nvPr/>
        </p:nvSpPr>
        <p:spPr>
          <a:xfrm>
            <a:off x="7279843" y="2818795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ru-RU" b="1" dirty="0"/>
          </a:p>
        </p:txBody>
      </p:sp>
      <p:sp>
        <p:nvSpPr>
          <p:cNvPr id="67" name="TextBox 66"/>
          <p:cNvSpPr txBox="1"/>
          <p:nvPr/>
        </p:nvSpPr>
        <p:spPr>
          <a:xfrm>
            <a:off x="6559763" y="2818795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ru-RU" b="1" dirty="0"/>
          </a:p>
        </p:txBody>
      </p:sp>
      <p:sp>
        <p:nvSpPr>
          <p:cNvPr id="68" name="TextBox 67"/>
          <p:cNvSpPr txBox="1"/>
          <p:nvPr/>
        </p:nvSpPr>
        <p:spPr>
          <a:xfrm>
            <a:off x="6919803" y="2818795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ru-RU" b="1" dirty="0"/>
          </a:p>
        </p:txBody>
      </p:sp>
      <p:sp>
        <p:nvSpPr>
          <p:cNvPr id="69" name="TextBox 68"/>
          <p:cNvSpPr txBox="1"/>
          <p:nvPr/>
        </p:nvSpPr>
        <p:spPr>
          <a:xfrm>
            <a:off x="5839683" y="2818795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ru-RU" b="1" dirty="0"/>
          </a:p>
        </p:txBody>
      </p:sp>
      <p:sp>
        <p:nvSpPr>
          <p:cNvPr id="70" name="TextBox 69"/>
          <p:cNvSpPr txBox="1"/>
          <p:nvPr/>
        </p:nvSpPr>
        <p:spPr>
          <a:xfrm>
            <a:off x="6199723" y="2818795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ru-RU" b="1" dirty="0"/>
          </a:p>
        </p:txBody>
      </p:sp>
      <p:sp>
        <p:nvSpPr>
          <p:cNvPr id="63" name="TextBox 62"/>
          <p:cNvSpPr txBox="1"/>
          <p:nvPr/>
        </p:nvSpPr>
        <p:spPr>
          <a:xfrm>
            <a:off x="6559096" y="3560835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ru-RU" b="1" dirty="0"/>
          </a:p>
        </p:txBody>
      </p:sp>
      <p:sp>
        <p:nvSpPr>
          <p:cNvPr id="64" name="TextBox 63"/>
          <p:cNvSpPr txBox="1"/>
          <p:nvPr/>
        </p:nvSpPr>
        <p:spPr>
          <a:xfrm>
            <a:off x="6559096" y="3188127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ru-RU" b="1" dirty="0"/>
          </a:p>
        </p:txBody>
      </p:sp>
      <p:sp>
        <p:nvSpPr>
          <p:cNvPr id="65" name="TextBox 64"/>
          <p:cNvSpPr txBox="1"/>
          <p:nvPr/>
        </p:nvSpPr>
        <p:spPr>
          <a:xfrm>
            <a:off x="6559096" y="4299499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ru-RU" b="1" dirty="0"/>
          </a:p>
        </p:txBody>
      </p:sp>
      <p:sp>
        <p:nvSpPr>
          <p:cNvPr id="66" name="TextBox 65"/>
          <p:cNvSpPr txBox="1"/>
          <p:nvPr/>
        </p:nvSpPr>
        <p:spPr>
          <a:xfrm>
            <a:off x="6559096" y="3930167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ru-RU" b="1" dirty="0"/>
          </a:p>
        </p:txBody>
      </p:sp>
      <p:sp>
        <p:nvSpPr>
          <p:cNvPr id="52" name="TextBox 51"/>
          <p:cNvSpPr txBox="1"/>
          <p:nvPr/>
        </p:nvSpPr>
        <p:spPr>
          <a:xfrm>
            <a:off x="8000150" y="3551795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ru-RU" b="1" dirty="0"/>
          </a:p>
        </p:txBody>
      </p:sp>
      <p:sp>
        <p:nvSpPr>
          <p:cNvPr id="53" name="TextBox 52"/>
          <p:cNvSpPr txBox="1"/>
          <p:nvPr/>
        </p:nvSpPr>
        <p:spPr>
          <a:xfrm>
            <a:off x="7639883" y="3551795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ru-RU" b="1" dirty="0"/>
          </a:p>
        </p:txBody>
      </p:sp>
      <p:sp>
        <p:nvSpPr>
          <p:cNvPr id="54" name="TextBox 53"/>
          <p:cNvSpPr txBox="1"/>
          <p:nvPr/>
        </p:nvSpPr>
        <p:spPr>
          <a:xfrm>
            <a:off x="7279843" y="3551795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ru-RU" b="1" dirty="0"/>
          </a:p>
        </p:txBody>
      </p:sp>
      <p:sp>
        <p:nvSpPr>
          <p:cNvPr id="55" name="TextBox 54"/>
          <p:cNvSpPr txBox="1"/>
          <p:nvPr/>
        </p:nvSpPr>
        <p:spPr>
          <a:xfrm>
            <a:off x="6920011" y="3551795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ru-RU" b="1" dirty="0"/>
          </a:p>
        </p:txBody>
      </p:sp>
      <p:sp>
        <p:nvSpPr>
          <p:cNvPr id="56" name="TextBox 55"/>
          <p:cNvSpPr txBox="1"/>
          <p:nvPr/>
        </p:nvSpPr>
        <p:spPr>
          <a:xfrm>
            <a:off x="6199827" y="3551795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ru-RU" b="1" dirty="0"/>
          </a:p>
        </p:txBody>
      </p:sp>
      <p:sp>
        <p:nvSpPr>
          <p:cNvPr id="57" name="TextBox 56"/>
          <p:cNvSpPr txBox="1"/>
          <p:nvPr/>
        </p:nvSpPr>
        <p:spPr>
          <a:xfrm>
            <a:off x="5479643" y="3551795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ru-RU" b="1" dirty="0"/>
          </a:p>
        </p:txBody>
      </p:sp>
      <p:sp>
        <p:nvSpPr>
          <p:cNvPr id="58" name="TextBox 57"/>
          <p:cNvSpPr txBox="1"/>
          <p:nvPr/>
        </p:nvSpPr>
        <p:spPr>
          <a:xfrm>
            <a:off x="5839683" y="3551795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ru-RU" b="1" dirty="0"/>
          </a:p>
        </p:txBody>
      </p:sp>
      <p:sp>
        <p:nvSpPr>
          <p:cNvPr id="46" name="TextBox 45"/>
          <p:cNvSpPr txBox="1"/>
          <p:nvPr/>
        </p:nvSpPr>
        <p:spPr>
          <a:xfrm>
            <a:off x="6198389" y="2080131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b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</a:rPr>
              <a:t>Л</a:t>
            </a:r>
            <a:endParaRPr lang="ru-RU" b="1" dirty="0">
              <a:ln>
                <a:solidFill>
                  <a:srgbClr val="002060"/>
                </a:solidFill>
              </a:ln>
              <a:solidFill>
                <a:srgbClr val="002060"/>
              </a:solidFill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6198389" y="2449463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ru-RU" b="1" dirty="0"/>
          </a:p>
        </p:txBody>
      </p:sp>
      <p:sp>
        <p:nvSpPr>
          <p:cNvPr id="48" name="TextBox 47"/>
          <p:cNvSpPr txBox="1"/>
          <p:nvPr/>
        </p:nvSpPr>
        <p:spPr>
          <a:xfrm>
            <a:off x="6198389" y="972135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ru-RU" b="1" dirty="0"/>
          </a:p>
        </p:txBody>
      </p:sp>
      <p:sp>
        <p:nvSpPr>
          <p:cNvPr id="49" name="TextBox 48"/>
          <p:cNvSpPr txBox="1"/>
          <p:nvPr/>
        </p:nvSpPr>
        <p:spPr>
          <a:xfrm>
            <a:off x="6198389" y="1341467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ru-RU" b="1" dirty="0"/>
          </a:p>
        </p:txBody>
      </p:sp>
      <p:sp>
        <p:nvSpPr>
          <p:cNvPr id="50" name="TextBox 49"/>
          <p:cNvSpPr txBox="1"/>
          <p:nvPr/>
        </p:nvSpPr>
        <p:spPr>
          <a:xfrm>
            <a:off x="6198389" y="1710799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ru-RU" b="1" dirty="0"/>
          </a:p>
        </p:txBody>
      </p:sp>
      <p:sp>
        <p:nvSpPr>
          <p:cNvPr id="51" name="TextBox 50"/>
          <p:cNvSpPr txBox="1"/>
          <p:nvPr/>
        </p:nvSpPr>
        <p:spPr>
          <a:xfrm>
            <a:off x="6198389" y="602803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ru-RU" b="1" dirty="0"/>
          </a:p>
        </p:txBody>
      </p:sp>
      <p:sp>
        <p:nvSpPr>
          <p:cNvPr id="39" name="TextBox 38"/>
          <p:cNvSpPr txBox="1"/>
          <p:nvPr/>
        </p:nvSpPr>
        <p:spPr>
          <a:xfrm>
            <a:off x="6559081" y="2082385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b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</a:rPr>
              <a:t>Ь</a:t>
            </a:r>
            <a:endParaRPr lang="ru-RU" b="1" dirty="0">
              <a:ln>
                <a:solidFill>
                  <a:srgbClr val="002060"/>
                </a:solidFill>
              </a:ln>
              <a:solidFill>
                <a:srgbClr val="002060"/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5119603" y="2082385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b="1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</a:rPr>
              <a:t>У</a:t>
            </a:r>
            <a:endParaRPr lang="ru-RU" b="1" dirty="0">
              <a:ln>
                <a:solidFill>
                  <a:srgbClr val="FF0000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4759563" y="2082385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b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</a:rPr>
              <a:t>Х</a:t>
            </a:r>
            <a:endParaRPr lang="ru-RU" b="1" dirty="0">
              <a:ln>
                <a:solidFill>
                  <a:srgbClr val="002060"/>
                </a:solidFill>
              </a:ln>
              <a:solidFill>
                <a:srgbClr val="002060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5479643" y="2082385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b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</a:rPr>
              <a:t>Х</a:t>
            </a:r>
            <a:endParaRPr lang="ru-RU" b="1" dirty="0">
              <a:ln>
                <a:solidFill>
                  <a:srgbClr val="002060"/>
                </a:solidFill>
              </a:ln>
              <a:solidFill>
                <a:srgbClr val="002060"/>
              </a:solidFill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5839787" y="2082385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b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</a:rPr>
              <a:t>О</a:t>
            </a:r>
            <a:endParaRPr lang="ru-RU" b="1" dirty="0">
              <a:ln>
                <a:solidFill>
                  <a:srgbClr val="002060"/>
                </a:solidFill>
              </a:ln>
              <a:solidFill>
                <a:srgbClr val="002060"/>
              </a:solidFill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4041285" y="2082385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b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</a:rPr>
              <a:t>В</a:t>
            </a:r>
            <a:endParaRPr lang="ru-RU" b="1" dirty="0">
              <a:ln>
                <a:solidFill>
                  <a:srgbClr val="002060"/>
                </a:solidFill>
              </a:ln>
              <a:solidFill>
                <a:srgbClr val="002060"/>
              </a:solidFill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4401325" y="2082385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b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</a:rPr>
              <a:t>Ы</a:t>
            </a:r>
            <a:endParaRPr lang="ru-RU" b="1" dirty="0">
              <a:ln>
                <a:solidFill>
                  <a:srgbClr val="002060"/>
                </a:solidFill>
              </a:ln>
              <a:solidFill>
                <a:srgbClr val="002060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4041285" y="2449463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b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</a:rPr>
              <a:t>А</a:t>
            </a:r>
            <a:endParaRPr lang="ru-RU" b="1" dirty="0">
              <a:ln>
                <a:solidFill>
                  <a:srgbClr val="002060"/>
                </a:solidFill>
              </a:ln>
              <a:solidFill>
                <a:srgbClr val="002060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4041285" y="1713053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b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</a:rPr>
              <a:t>Р</a:t>
            </a:r>
            <a:endParaRPr lang="ru-RU" b="1" dirty="0">
              <a:ln>
                <a:solidFill>
                  <a:srgbClr val="002060"/>
                </a:solidFill>
              </a:ln>
              <a:solidFill>
                <a:srgbClr val="002060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4041285" y="2821049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b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</a:rPr>
              <a:t>Л</a:t>
            </a:r>
            <a:endParaRPr lang="ru-RU" b="1" dirty="0">
              <a:ln>
                <a:solidFill>
                  <a:srgbClr val="002060"/>
                </a:solidFill>
              </a:ln>
              <a:solidFill>
                <a:srgbClr val="002060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4041285" y="972135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b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</a:rPr>
              <a:t>Н</a:t>
            </a:r>
            <a:endParaRPr lang="ru-RU" b="1" dirty="0">
              <a:ln>
                <a:solidFill>
                  <a:srgbClr val="002060"/>
                </a:solidFill>
              </a:ln>
              <a:solidFill>
                <a:srgbClr val="002060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4041285" y="1340010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b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</a:rPr>
              <a:t>А</a:t>
            </a:r>
            <a:endParaRPr lang="ru-RU" b="1" dirty="0">
              <a:ln>
                <a:solidFill>
                  <a:srgbClr val="002060"/>
                </a:solidFill>
              </a:ln>
              <a:solidFill>
                <a:srgbClr val="002060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5119499" y="2451717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b="1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</a:rPr>
              <a:t>Л</a:t>
            </a:r>
            <a:endParaRPr lang="ru-RU" b="1" dirty="0">
              <a:ln>
                <a:solidFill>
                  <a:srgbClr val="FF0000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5119499" y="1338940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b="1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</a:rPr>
              <a:t>А</a:t>
            </a:r>
            <a:endParaRPr lang="ru-RU" b="1" dirty="0">
              <a:ln>
                <a:solidFill>
                  <a:srgbClr val="FF0000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5119499" y="1713053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b="1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</a:rPr>
              <a:t>Н</a:t>
            </a:r>
            <a:endParaRPr lang="ru-RU" b="1" dirty="0">
              <a:ln>
                <a:solidFill>
                  <a:srgbClr val="FF0000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5119499" y="961968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b="1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</a:rPr>
              <a:t>М</a:t>
            </a:r>
            <a:endParaRPr lang="ru-RU" b="1" dirty="0">
              <a:ln>
                <a:solidFill>
                  <a:srgbClr val="FF0000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401325" y="1341467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b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</a:rPr>
              <a:t>Й</a:t>
            </a:r>
            <a:endParaRPr lang="ru-RU" b="1" dirty="0">
              <a:ln>
                <a:solidFill>
                  <a:srgbClr val="002060"/>
                </a:solidFill>
              </a:ln>
              <a:solidFill>
                <a:srgbClr val="002060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4761365" y="1341467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b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</a:rPr>
              <a:t>Б</a:t>
            </a:r>
            <a:endParaRPr lang="ru-RU" b="1" dirty="0">
              <a:ln>
                <a:solidFill>
                  <a:srgbClr val="002060"/>
                </a:solidFill>
              </a:ln>
              <a:solidFill>
                <a:srgbClr val="002060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3668750" y="1341467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b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</a:rPr>
              <a:t>Б</a:t>
            </a:r>
            <a:endParaRPr lang="ru-RU" b="1" dirty="0">
              <a:ln>
                <a:solidFill>
                  <a:srgbClr val="002060"/>
                </a:solidFill>
              </a:ln>
              <a:solidFill>
                <a:srgbClr val="002060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5479539" y="1341467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b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</a:rPr>
              <a:t>К</a:t>
            </a:r>
            <a:endParaRPr lang="ru-RU" b="1" dirty="0">
              <a:ln>
                <a:solidFill>
                  <a:srgbClr val="002060"/>
                </a:solidFill>
              </a:ln>
              <a:solidFill>
                <a:srgbClr val="00206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668750" y="2082385"/>
            <a:ext cx="360040" cy="369332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r>
              <a:rPr lang="ru-RU" b="1" dirty="0" smtClean="0">
                <a:ln>
                  <a:solidFill>
                    <a:srgbClr val="00B050"/>
                  </a:solidFill>
                </a:ln>
                <a:solidFill>
                  <a:srgbClr val="00B050"/>
                </a:solidFill>
              </a:rPr>
              <a:t>3</a:t>
            </a:r>
            <a:endParaRPr lang="ru-RU" b="1" dirty="0">
              <a:ln>
                <a:solidFill>
                  <a:srgbClr val="00B050"/>
                </a:solidFill>
              </a:ln>
              <a:solidFill>
                <a:srgbClr val="00B05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308710" y="1338940"/>
            <a:ext cx="360040" cy="369332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r>
              <a:rPr lang="ru-RU" b="1" dirty="0" smtClean="0">
                <a:ln>
                  <a:solidFill>
                    <a:srgbClr val="00B050"/>
                  </a:solidFill>
                </a:ln>
                <a:solidFill>
                  <a:srgbClr val="00B050"/>
                </a:solidFill>
              </a:rPr>
              <a:t>2</a:t>
            </a:r>
            <a:endParaRPr lang="ru-RU" b="1" dirty="0">
              <a:ln>
                <a:solidFill>
                  <a:srgbClr val="00B050"/>
                </a:solidFill>
              </a:ln>
              <a:solidFill>
                <a:srgbClr val="00B05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046835" y="592636"/>
            <a:ext cx="360040" cy="369332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r>
              <a:rPr lang="ru-RU" b="1" dirty="0" smtClean="0">
                <a:ln>
                  <a:solidFill>
                    <a:srgbClr val="00B050"/>
                  </a:solidFill>
                </a:ln>
                <a:solidFill>
                  <a:srgbClr val="00B050"/>
                </a:solidFill>
              </a:rPr>
              <a:t>1</a:t>
            </a:r>
            <a:endParaRPr lang="ru-RU" b="1" dirty="0">
              <a:ln>
                <a:solidFill>
                  <a:srgbClr val="00B050"/>
                </a:solidFill>
              </a:ln>
              <a:solidFill>
                <a:srgbClr val="00B05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493941" y="2818795"/>
            <a:ext cx="360040" cy="369332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r>
              <a:rPr lang="ru-RU" b="1" dirty="0" smtClean="0">
                <a:ln>
                  <a:solidFill>
                    <a:srgbClr val="00B050"/>
                  </a:solidFill>
                </a:ln>
                <a:solidFill>
                  <a:srgbClr val="00B050"/>
                </a:solidFill>
              </a:rPr>
              <a:t>6</a:t>
            </a:r>
            <a:endParaRPr lang="ru-RU" b="1" dirty="0">
              <a:ln>
                <a:solidFill>
                  <a:srgbClr val="00B050"/>
                </a:solidFill>
              </a:ln>
              <a:solidFill>
                <a:srgbClr val="00B05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198389" y="225652"/>
            <a:ext cx="360040" cy="369332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r>
              <a:rPr lang="ru-RU" b="1" dirty="0" smtClean="0">
                <a:ln>
                  <a:solidFill>
                    <a:srgbClr val="00B050"/>
                  </a:solidFill>
                </a:ln>
                <a:solidFill>
                  <a:srgbClr val="00B050"/>
                </a:solidFill>
              </a:rPr>
              <a:t>5</a:t>
            </a:r>
            <a:endParaRPr lang="ru-RU" b="1" dirty="0">
              <a:ln>
                <a:solidFill>
                  <a:srgbClr val="00B050"/>
                </a:solidFill>
              </a:ln>
              <a:solidFill>
                <a:srgbClr val="00B05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119499" y="592636"/>
            <a:ext cx="360040" cy="369332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r>
              <a:rPr lang="ru-RU" b="1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</a:rPr>
              <a:t>4</a:t>
            </a:r>
            <a:endParaRPr lang="ru-RU" b="1" dirty="0">
              <a:ln>
                <a:solidFill>
                  <a:srgbClr val="FF0000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279843" y="592636"/>
            <a:ext cx="360040" cy="369332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r>
              <a:rPr lang="ru-RU" b="1" dirty="0" smtClean="0">
                <a:ln>
                  <a:solidFill>
                    <a:srgbClr val="00B050"/>
                  </a:solidFill>
                </a:ln>
                <a:solidFill>
                  <a:srgbClr val="00B050"/>
                </a:solidFill>
              </a:rPr>
              <a:t>9</a:t>
            </a:r>
            <a:endParaRPr lang="ru-RU" b="1" dirty="0">
              <a:ln>
                <a:solidFill>
                  <a:srgbClr val="00B050"/>
                </a:solidFill>
              </a:ln>
              <a:solidFill>
                <a:srgbClr val="00B05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112528" y="3551795"/>
            <a:ext cx="360040" cy="369332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r>
              <a:rPr lang="ru-RU" b="1" dirty="0" smtClean="0">
                <a:ln>
                  <a:solidFill>
                    <a:srgbClr val="00B050"/>
                  </a:solidFill>
                </a:ln>
                <a:solidFill>
                  <a:srgbClr val="00B050"/>
                </a:solidFill>
              </a:rPr>
              <a:t>8</a:t>
            </a:r>
            <a:endParaRPr lang="ru-RU" b="1" dirty="0">
              <a:ln>
                <a:solidFill>
                  <a:srgbClr val="00B050"/>
                </a:solidFill>
              </a:ln>
              <a:solidFill>
                <a:srgbClr val="00B05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559971" y="2449463"/>
            <a:ext cx="360040" cy="369332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r>
              <a:rPr lang="ru-RU" b="1" dirty="0" smtClean="0">
                <a:ln>
                  <a:solidFill>
                    <a:srgbClr val="00B050"/>
                  </a:solidFill>
                </a:ln>
                <a:solidFill>
                  <a:srgbClr val="00B050"/>
                </a:solidFill>
              </a:rPr>
              <a:t>7</a:t>
            </a:r>
            <a:endParaRPr lang="ru-RU" b="1" dirty="0">
              <a:ln>
                <a:solidFill>
                  <a:srgbClr val="00B050"/>
                </a:solidFill>
              </a:ln>
              <a:solidFill>
                <a:srgbClr val="00B05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536107" y="964622"/>
            <a:ext cx="463265" cy="369332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r>
              <a:rPr lang="ru-RU" b="1" dirty="0" smtClean="0">
                <a:ln>
                  <a:solidFill>
                    <a:srgbClr val="00B050"/>
                  </a:solidFill>
                </a:ln>
                <a:solidFill>
                  <a:srgbClr val="00B050"/>
                </a:solidFill>
              </a:rPr>
              <a:t>10</a:t>
            </a:r>
            <a:endParaRPr lang="ru-RU" b="1" dirty="0">
              <a:ln>
                <a:solidFill>
                  <a:srgbClr val="00B050"/>
                </a:solidFill>
              </a:ln>
              <a:solidFill>
                <a:srgbClr val="00B050"/>
              </a:solidFill>
            </a:endParaRPr>
          </a:p>
        </p:txBody>
      </p:sp>
      <p:sp>
        <p:nvSpPr>
          <p:cNvPr id="145" name="TextBox 144"/>
          <p:cNvSpPr txBox="1"/>
          <p:nvPr/>
        </p:nvSpPr>
        <p:spPr>
          <a:xfrm>
            <a:off x="239123" y="3708589"/>
            <a:ext cx="360888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</a:rPr>
              <a:t>4. </a:t>
            </a:r>
            <a:r>
              <a:rPr lang="ru-RU" sz="2400" b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</a:rPr>
              <a:t>Дикий кот, </a:t>
            </a:r>
            <a:r>
              <a:rPr lang="ru-RU" sz="2400" b="1" dirty="0" err="1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</a:rPr>
              <a:t>палласов</a:t>
            </a:r>
            <a:r>
              <a:rPr lang="ru-RU" sz="2400" b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</a:rPr>
              <a:t> кот; крупный, на коротких лапах, самый пушистый.</a:t>
            </a:r>
            <a:endParaRPr lang="ru-RU" sz="2400" b="1" dirty="0">
              <a:ln>
                <a:solidFill>
                  <a:srgbClr val="002060"/>
                </a:solidFill>
              </a:ln>
              <a:solidFill>
                <a:srgbClr val="002060"/>
              </a:solidFill>
            </a:endParaRPr>
          </a:p>
        </p:txBody>
      </p:sp>
      <p:pic>
        <p:nvPicPr>
          <p:cNvPr id="5122" name="Picture 2" descr="http://www.sandiegozoo.org/animalbytes/images/gotq_PallasCa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6474" y="225652"/>
            <a:ext cx="2482104" cy="309509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8" name="TextBox 39"/>
          <p:cNvSpPr txBox="1">
            <a:spLocks noChangeArrowheads="1"/>
          </p:cNvSpPr>
          <p:nvPr/>
        </p:nvSpPr>
        <p:spPr bwMode="auto">
          <a:xfrm>
            <a:off x="76569" y="5247791"/>
            <a:ext cx="460800" cy="461665"/>
          </a:xfrm>
          <a:prstGeom prst="rect">
            <a:avLst/>
          </a:prstGeom>
          <a:ln>
            <a:headEnd/>
            <a:tailEnd/>
          </a:ln>
          <a:extLst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ru-RU" sz="2400" b="1" dirty="0"/>
              <a:t>А</a:t>
            </a:r>
          </a:p>
        </p:txBody>
      </p:sp>
      <p:sp>
        <p:nvSpPr>
          <p:cNvPr id="149" name="TextBox 40"/>
          <p:cNvSpPr txBox="1">
            <a:spLocks noChangeArrowheads="1"/>
          </p:cNvSpPr>
          <p:nvPr/>
        </p:nvSpPr>
        <p:spPr bwMode="auto">
          <a:xfrm>
            <a:off x="616733" y="5247791"/>
            <a:ext cx="460800" cy="461665"/>
          </a:xfrm>
          <a:prstGeom prst="rect">
            <a:avLst/>
          </a:prstGeom>
          <a:ln>
            <a:headEnd/>
            <a:tailEnd/>
          </a:ln>
          <a:extLst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ru-RU" sz="2400" b="1" dirty="0"/>
              <a:t>Б</a:t>
            </a:r>
          </a:p>
        </p:txBody>
      </p:sp>
      <p:sp>
        <p:nvSpPr>
          <p:cNvPr id="150" name="TextBox 41"/>
          <p:cNvSpPr txBox="1">
            <a:spLocks noChangeArrowheads="1"/>
          </p:cNvSpPr>
          <p:nvPr/>
        </p:nvSpPr>
        <p:spPr bwMode="auto">
          <a:xfrm>
            <a:off x="1156896" y="5247791"/>
            <a:ext cx="460801" cy="461665"/>
          </a:xfrm>
          <a:prstGeom prst="rect">
            <a:avLst/>
          </a:prstGeom>
          <a:ln>
            <a:headEnd/>
            <a:tailEnd/>
          </a:ln>
          <a:extLst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ru-RU" sz="2400" b="1" dirty="0"/>
              <a:t>В</a:t>
            </a:r>
          </a:p>
        </p:txBody>
      </p:sp>
      <p:sp>
        <p:nvSpPr>
          <p:cNvPr id="151" name="TextBox 42"/>
          <p:cNvSpPr txBox="1">
            <a:spLocks noChangeArrowheads="1"/>
          </p:cNvSpPr>
          <p:nvPr/>
        </p:nvSpPr>
        <p:spPr bwMode="auto">
          <a:xfrm>
            <a:off x="1697060" y="5247791"/>
            <a:ext cx="460801" cy="461665"/>
          </a:xfrm>
          <a:prstGeom prst="rect">
            <a:avLst/>
          </a:prstGeom>
          <a:ln>
            <a:headEnd/>
            <a:tailEnd/>
          </a:ln>
          <a:extLst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ru-RU" sz="2400" b="1" dirty="0"/>
              <a:t>Г</a:t>
            </a:r>
          </a:p>
        </p:txBody>
      </p:sp>
      <p:sp>
        <p:nvSpPr>
          <p:cNvPr id="152" name="TextBox 43"/>
          <p:cNvSpPr txBox="1">
            <a:spLocks noChangeArrowheads="1"/>
          </p:cNvSpPr>
          <p:nvPr/>
        </p:nvSpPr>
        <p:spPr bwMode="auto">
          <a:xfrm>
            <a:off x="2237224" y="5247791"/>
            <a:ext cx="460801" cy="461665"/>
          </a:xfrm>
          <a:prstGeom prst="rect">
            <a:avLst/>
          </a:prstGeom>
          <a:ln>
            <a:headEnd/>
            <a:tailEnd/>
          </a:ln>
          <a:extLst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ru-RU" sz="2400" b="1" dirty="0"/>
              <a:t>Д</a:t>
            </a:r>
          </a:p>
        </p:txBody>
      </p:sp>
      <p:sp>
        <p:nvSpPr>
          <p:cNvPr id="153" name="TextBox 44"/>
          <p:cNvSpPr txBox="1">
            <a:spLocks noChangeArrowheads="1"/>
          </p:cNvSpPr>
          <p:nvPr/>
        </p:nvSpPr>
        <p:spPr bwMode="auto">
          <a:xfrm>
            <a:off x="2777388" y="5247791"/>
            <a:ext cx="460801" cy="461665"/>
          </a:xfrm>
          <a:prstGeom prst="rect">
            <a:avLst/>
          </a:prstGeom>
          <a:ln>
            <a:headEnd/>
            <a:tailEnd/>
          </a:ln>
          <a:extLst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ru-RU" sz="2400" b="1" dirty="0"/>
              <a:t>Е</a:t>
            </a:r>
          </a:p>
        </p:txBody>
      </p:sp>
      <p:sp>
        <p:nvSpPr>
          <p:cNvPr id="154" name="TextBox 45"/>
          <p:cNvSpPr txBox="1">
            <a:spLocks noChangeArrowheads="1"/>
          </p:cNvSpPr>
          <p:nvPr/>
        </p:nvSpPr>
        <p:spPr bwMode="auto">
          <a:xfrm>
            <a:off x="3317552" y="5247791"/>
            <a:ext cx="460801" cy="461665"/>
          </a:xfrm>
          <a:prstGeom prst="rect">
            <a:avLst/>
          </a:prstGeom>
          <a:ln>
            <a:headEnd/>
            <a:tailEnd/>
          </a:ln>
          <a:extLst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ru-RU" sz="2400" b="1" dirty="0"/>
              <a:t>Ё</a:t>
            </a:r>
          </a:p>
        </p:txBody>
      </p:sp>
      <p:sp>
        <p:nvSpPr>
          <p:cNvPr id="155" name="TextBox 46"/>
          <p:cNvSpPr txBox="1">
            <a:spLocks noChangeArrowheads="1"/>
          </p:cNvSpPr>
          <p:nvPr/>
        </p:nvSpPr>
        <p:spPr bwMode="auto">
          <a:xfrm>
            <a:off x="3857716" y="5247791"/>
            <a:ext cx="460800" cy="461665"/>
          </a:xfrm>
          <a:prstGeom prst="rect">
            <a:avLst/>
          </a:prstGeom>
          <a:ln>
            <a:headEnd/>
            <a:tailEnd/>
          </a:ln>
          <a:extLst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ru-RU" sz="2400" b="1" dirty="0"/>
              <a:t>Ж</a:t>
            </a:r>
          </a:p>
        </p:txBody>
      </p:sp>
      <p:sp>
        <p:nvSpPr>
          <p:cNvPr id="156" name="TextBox 47"/>
          <p:cNvSpPr txBox="1">
            <a:spLocks noChangeArrowheads="1"/>
          </p:cNvSpPr>
          <p:nvPr/>
        </p:nvSpPr>
        <p:spPr bwMode="auto">
          <a:xfrm>
            <a:off x="4397881" y="5247791"/>
            <a:ext cx="460799" cy="461665"/>
          </a:xfrm>
          <a:prstGeom prst="rect">
            <a:avLst/>
          </a:prstGeom>
          <a:ln>
            <a:headEnd/>
            <a:tailEnd/>
          </a:ln>
          <a:extLst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ru-RU" sz="2400" b="1" dirty="0"/>
              <a:t>З</a:t>
            </a:r>
          </a:p>
        </p:txBody>
      </p:sp>
      <p:sp>
        <p:nvSpPr>
          <p:cNvPr id="157" name="TextBox 48"/>
          <p:cNvSpPr txBox="1">
            <a:spLocks noChangeArrowheads="1"/>
          </p:cNvSpPr>
          <p:nvPr/>
        </p:nvSpPr>
        <p:spPr bwMode="auto">
          <a:xfrm>
            <a:off x="4938045" y="5247791"/>
            <a:ext cx="460799" cy="461665"/>
          </a:xfrm>
          <a:prstGeom prst="rect">
            <a:avLst/>
          </a:prstGeom>
          <a:ln>
            <a:headEnd/>
            <a:tailEnd/>
          </a:ln>
          <a:extLst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ru-RU" sz="2400" b="1" dirty="0"/>
              <a:t>И</a:t>
            </a:r>
          </a:p>
        </p:txBody>
      </p:sp>
      <p:sp>
        <p:nvSpPr>
          <p:cNvPr id="158" name="TextBox 49"/>
          <p:cNvSpPr txBox="1">
            <a:spLocks noChangeArrowheads="1"/>
          </p:cNvSpPr>
          <p:nvPr/>
        </p:nvSpPr>
        <p:spPr bwMode="auto">
          <a:xfrm>
            <a:off x="5478209" y="5247791"/>
            <a:ext cx="460799" cy="461665"/>
          </a:xfrm>
          <a:prstGeom prst="rect">
            <a:avLst/>
          </a:prstGeom>
          <a:ln>
            <a:headEnd/>
            <a:tailEnd/>
          </a:ln>
          <a:extLst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ru-RU" sz="2400" b="1" dirty="0"/>
              <a:t>Й</a:t>
            </a:r>
          </a:p>
        </p:txBody>
      </p:sp>
      <p:sp>
        <p:nvSpPr>
          <p:cNvPr id="159" name="TextBox 50"/>
          <p:cNvSpPr txBox="1">
            <a:spLocks noChangeArrowheads="1"/>
          </p:cNvSpPr>
          <p:nvPr/>
        </p:nvSpPr>
        <p:spPr bwMode="auto">
          <a:xfrm>
            <a:off x="6018369" y="5247791"/>
            <a:ext cx="460799" cy="461665"/>
          </a:xfrm>
          <a:prstGeom prst="rect">
            <a:avLst/>
          </a:prstGeom>
          <a:ln>
            <a:headEnd/>
            <a:tailEnd/>
          </a:ln>
          <a:extLst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ru-RU" sz="2400" b="1" dirty="0"/>
              <a:t>К</a:t>
            </a:r>
          </a:p>
        </p:txBody>
      </p:sp>
      <p:sp>
        <p:nvSpPr>
          <p:cNvPr id="160" name="TextBox 51"/>
          <p:cNvSpPr txBox="1">
            <a:spLocks noChangeArrowheads="1"/>
          </p:cNvSpPr>
          <p:nvPr/>
        </p:nvSpPr>
        <p:spPr bwMode="auto">
          <a:xfrm>
            <a:off x="306969" y="5775672"/>
            <a:ext cx="460799" cy="461665"/>
          </a:xfrm>
          <a:prstGeom prst="rect">
            <a:avLst/>
          </a:prstGeom>
          <a:ln>
            <a:headEnd/>
            <a:tailEnd/>
          </a:ln>
          <a:extLst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ru-RU" sz="2400" b="1" dirty="0"/>
              <a:t>Л</a:t>
            </a:r>
          </a:p>
        </p:txBody>
      </p:sp>
      <p:sp>
        <p:nvSpPr>
          <p:cNvPr id="161" name="TextBox 52"/>
          <p:cNvSpPr txBox="1">
            <a:spLocks noChangeArrowheads="1"/>
          </p:cNvSpPr>
          <p:nvPr/>
        </p:nvSpPr>
        <p:spPr bwMode="auto">
          <a:xfrm>
            <a:off x="858741" y="5775672"/>
            <a:ext cx="460801" cy="461665"/>
          </a:xfrm>
          <a:prstGeom prst="rect">
            <a:avLst/>
          </a:prstGeom>
          <a:ln>
            <a:headEnd/>
            <a:tailEnd/>
          </a:ln>
          <a:extLst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ru-RU" sz="2400" b="1" dirty="0"/>
              <a:t>М</a:t>
            </a:r>
          </a:p>
        </p:txBody>
      </p:sp>
      <p:sp>
        <p:nvSpPr>
          <p:cNvPr id="162" name="TextBox 53"/>
          <p:cNvSpPr txBox="1">
            <a:spLocks noChangeArrowheads="1"/>
          </p:cNvSpPr>
          <p:nvPr/>
        </p:nvSpPr>
        <p:spPr bwMode="auto">
          <a:xfrm>
            <a:off x="1410514" y="5775672"/>
            <a:ext cx="460800" cy="461665"/>
          </a:xfrm>
          <a:prstGeom prst="rect">
            <a:avLst/>
          </a:prstGeom>
          <a:ln>
            <a:headEnd/>
            <a:tailEnd/>
          </a:ln>
          <a:extLst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ru-RU" sz="2400" b="1" dirty="0"/>
              <a:t>Н</a:t>
            </a:r>
          </a:p>
        </p:txBody>
      </p:sp>
      <p:sp>
        <p:nvSpPr>
          <p:cNvPr id="163" name="TextBox 54"/>
          <p:cNvSpPr txBox="1">
            <a:spLocks noChangeArrowheads="1"/>
          </p:cNvSpPr>
          <p:nvPr/>
        </p:nvSpPr>
        <p:spPr bwMode="auto">
          <a:xfrm>
            <a:off x="1962287" y="5775672"/>
            <a:ext cx="460799" cy="461665"/>
          </a:xfrm>
          <a:prstGeom prst="rect">
            <a:avLst/>
          </a:prstGeom>
          <a:ln>
            <a:headEnd/>
            <a:tailEnd/>
          </a:ln>
          <a:extLst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ru-RU" sz="2400" b="1" dirty="0"/>
              <a:t>О</a:t>
            </a:r>
          </a:p>
        </p:txBody>
      </p:sp>
      <p:sp>
        <p:nvSpPr>
          <p:cNvPr id="164" name="TextBox 55"/>
          <p:cNvSpPr txBox="1">
            <a:spLocks noChangeArrowheads="1"/>
          </p:cNvSpPr>
          <p:nvPr/>
        </p:nvSpPr>
        <p:spPr bwMode="auto">
          <a:xfrm>
            <a:off x="2514060" y="5775672"/>
            <a:ext cx="460800" cy="461665"/>
          </a:xfrm>
          <a:prstGeom prst="rect">
            <a:avLst/>
          </a:prstGeom>
          <a:ln>
            <a:headEnd/>
            <a:tailEnd/>
          </a:ln>
          <a:extLst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ru-RU" sz="2400" b="1" dirty="0"/>
              <a:t>П</a:t>
            </a:r>
          </a:p>
        </p:txBody>
      </p:sp>
      <p:sp>
        <p:nvSpPr>
          <p:cNvPr id="165" name="TextBox 56"/>
          <p:cNvSpPr txBox="1">
            <a:spLocks noChangeArrowheads="1"/>
          </p:cNvSpPr>
          <p:nvPr/>
        </p:nvSpPr>
        <p:spPr bwMode="auto">
          <a:xfrm>
            <a:off x="3065832" y="5775672"/>
            <a:ext cx="460801" cy="461665"/>
          </a:xfrm>
          <a:prstGeom prst="rect">
            <a:avLst/>
          </a:prstGeom>
          <a:ln>
            <a:headEnd/>
            <a:tailEnd/>
          </a:ln>
          <a:extLst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ru-RU" sz="2400" b="1" dirty="0"/>
              <a:t>Р</a:t>
            </a:r>
          </a:p>
        </p:txBody>
      </p:sp>
      <p:sp>
        <p:nvSpPr>
          <p:cNvPr id="166" name="TextBox 57"/>
          <p:cNvSpPr txBox="1">
            <a:spLocks noChangeArrowheads="1"/>
          </p:cNvSpPr>
          <p:nvPr/>
        </p:nvSpPr>
        <p:spPr bwMode="auto">
          <a:xfrm>
            <a:off x="3617604" y="5775672"/>
            <a:ext cx="460801" cy="461665"/>
          </a:xfrm>
          <a:prstGeom prst="rect">
            <a:avLst/>
          </a:prstGeom>
          <a:ln>
            <a:headEnd/>
            <a:tailEnd/>
          </a:ln>
          <a:extLst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ru-RU" sz="2400" b="1" dirty="0"/>
              <a:t>С</a:t>
            </a:r>
          </a:p>
        </p:txBody>
      </p:sp>
      <p:sp>
        <p:nvSpPr>
          <p:cNvPr id="167" name="TextBox 58"/>
          <p:cNvSpPr txBox="1">
            <a:spLocks noChangeArrowheads="1"/>
          </p:cNvSpPr>
          <p:nvPr/>
        </p:nvSpPr>
        <p:spPr bwMode="auto">
          <a:xfrm>
            <a:off x="4169377" y="5775672"/>
            <a:ext cx="460799" cy="461665"/>
          </a:xfrm>
          <a:prstGeom prst="rect">
            <a:avLst/>
          </a:prstGeom>
          <a:ln>
            <a:headEnd/>
            <a:tailEnd/>
          </a:ln>
          <a:extLst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ru-RU" sz="2400" b="1" dirty="0"/>
              <a:t>Т</a:t>
            </a:r>
          </a:p>
        </p:txBody>
      </p:sp>
      <p:sp>
        <p:nvSpPr>
          <p:cNvPr id="168" name="TextBox 59"/>
          <p:cNvSpPr txBox="1">
            <a:spLocks noChangeArrowheads="1"/>
          </p:cNvSpPr>
          <p:nvPr/>
        </p:nvSpPr>
        <p:spPr bwMode="auto">
          <a:xfrm>
            <a:off x="4721149" y="5775672"/>
            <a:ext cx="460799" cy="461665"/>
          </a:xfrm>
          <a:prstGeom prst="rect">
            <a:avLst/>
          </a:prstGeom>
          <a:ln>
            <a:headEnd/>
            <a:tailEnd/>
          </a:ln>
          <a:extLst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ru-RU" sz="2400" b="1" dirty="0"/>
              <a:t>У</a:t>
            </a:r>
          </a:p>
        </p:txBody>
      </p:sp>
      <p:sp>
        <p:nvSpPr>
          <p:cNvPr id="169" name="TextBox 60"/>
          <p:cNvSpPr txBox="1">
            <a:spLocks noChangeArrowheads="1"/>
          </p:cNvSpPr>
          <p:nvPr/>
        </p:nvSpPr>
        <p:spPr bwMode="auto">
          <a:xfrm>
            <a:off x="5272920" y="5775672"/>
            <a:ext cx="460801" cy="461665"/>
          </a:xfrm>
          <a:prstGeom prst="rect">
            <a:avLst/>
          </a:prstGeom>
          <a:ln>
            <a:headEnd/>
            <a:tailEnd/>
          </a:ln>
          <a:extLst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ru-RU" sz="2400" b="1" dirty="0"/>
              <a:t>Ф</a:t>
            </a:r>
          </a:p>
        </p:txBody>
      </p:sp>
      <p:sp>
        <p:nvSpPr>
          <p:cNvPr id="170" name="TextBox 61"/>
          <p:cNvSpPr txBox="1">
            <a:spLocks noChangeArrowheads="1"/>
          </p:cNvSpPr>
          <p:nvPr/>
        </p:nvSpPr>
        <p:spPr bwMode="auto">
          <a:xfrm>
            <a:off x="5824693" y="5775672"/>
            <a:ext cx="460801" cy="461665"/>
          </a:xfrm>
          <a:prstGeom prst="rect">
            <a:avLst/>
          </a:prstGeom>
          <a:ln>
            <a:headEnd/>
            <a:tailEnd/>
          </a:ln>
          <a:extLst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ru-RU" sz="2400" b="1" dirty="0"/>
              <a:t>Х</a:t>
            </a:r>
          </a:p>
        </p:txBody>
      </p:sp>
      <p:sp>
        <p:nvSpPr>
          <p:cNvPr id="171" name="TextBox 62"/>
          <p:cNvSpPr txBox="1">
            <a:spLocks noChangeArrowheads="1"/>
          </p:cNvSpPr>
          <p:nvPr/>
        </p:nvSpPr>
        <p:spPr bwMode="auto">
          <a:xfrm>
            <a:off x="512453" y="6283235"/>
            <a:ext cx="460799" cy="461665"/>
          </a:xfrm>
          <a:prstGeom prst="rect">
            <a:avLst/>
          </a:prstGeom>
          <a:ln>
            <a:headEnd/>
            <a:tailEnd/>
          </a:ln>
          <a:extLst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ru-RU" sz="2400" b="1" dirty="0"/>
              <a:t>Ц</a:t>
            </a:r>
          </a:p>
        </p:txBody>
      </p:sp>
      <p:sp>
        <p:nvSpPr>
          <p:cNvPr id="172" name="TextBox 63"/>
          <p:cNvSpPr txBox="1">
            <a:spLocks noChangeArrowheads="1"/>
          </p:cNvSpPr>
          <p:nvPr/>
        </p:nvSpPr>
        <p:spPr bwMode="auto">
          <a:xfrm>
            <a:off x="1083950" y="6283235"/>
            <a:ext cx="460801" cy="461665"/>
          </a:xfrm>
          <a:prstGeom prst="rect">
            <a:avLst/>
          </a:prstGeom>
          <a:ln>
            <a:headEnd/>
            <a:tailEnd/>
          </a:ln>
          <a:extLst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ru-RU" sz="2400" b="1" dirty="0"/>
              <a:t>Ч</a:t>
            </a:r>
          </a:p>
        </p:txBody>
      </p:sp>
      <p:sp>
        <p:nvSpPr>
          <p:cNvPr id="173" name="TextBox 64"/>
          <p:cNvSpPr txBox="1">
            <a:spLocks noChangeArrowheads="1"/>
          </p:cNvSpPr>
          <p:nvPr/>
        </p:nvSpPr>
        <p:spPr bwMode="auto">
          <a:xfrm>
            <a:off x="1655449" y="6283235"/>
            <a:ext cx="460799" cy="461665"/>
          </a:xfrm>
          <a:prstGeom prst="rect">
            <a:avLst/>
          </a:prstGeom>
          <a:ln>
            <a:headEnd/>
            <a:tailEnd/>
          </a:ln>
          <a:extLst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ru-RU" sz="2400" b="1" dirty="0"/>
              <a:t>Ш</a:t>
            </a:r>
          </a:p>
        </p:txBody>
      </p:sp>
      <p:sp>
        <p:nvSpPr>
          <p:cNvPr id="174" name="TextBox 65"/>
          <p:cNvSpPr txBox="1">
            <a:spLocks noChangeArrowheads="1"/>
          </p:cNvSpPr>
          <p:nvPr/>
        </p:nvSpPr>
        <p:spPr bwMode="auto">
          <a:xfrm>
            <a:off x="2226946" y="6283235"/>
            <a:ext cx="460801" cy="461665"/>
          </a:xfrm>
          <a:prstGeom prst="rect">
            <a:avLst/>
          </a:prstGeom>
          <a:ln>
            <a:headEnd/>
            <a:tailEnd/>
          </a:ln>
          <a:extLst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ru-RU" sz="2400" b="1" dirty="0"/>
              <a:t>Щ</a:t>
            </a:r>
          </a:p>
        </p:txBody>
      </p:sp>
      <p:sp>
        <p:nvSpPr>
          <p:cNvPr id="175" name="TextBox 66"/>
          <p:cNvSpPr txBox="1">
            <a:spLocks noChangeArrowheads="1"/>
          </p:cNvSpPr>
          <p:nvPr/>
        </p:nvSpPr>
        <p:spPr bwMode="auto">
          <a:xfrm>
            <a:off x="2798445" y="6283235"/>
            <a:ext cx="460799" cy="461665"/>
          </a:xfrm>
          <a:prstGeom prst="rect">
            <a:avLst/>
          </a:prstGeom>
          <a:ln>
            <a:headEnd/>
            <a:tailEnd/>
          </a:ln>
          <a:extLst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ru-RU" sz="2400" b="1" dirty="0"/>
              <a:t>Ъ</a:t>
            </a:r>
          </a:p>
        </p:txBody>
      </p:sp>
      <p:sp>
        <p:nvSpPr>
          <p:cNvPr id="176" name="TextBox 67"/>
          <p:cNvSpPr txBox="1">
            <a:spLocks noChangeArrowheads="1"/>
          </p:cNvSpPr>
          <p:nvPr/>
        </p:nvSpPr>
        <p:spPr bwMode="auto">
          <a:xfrm>
            <a:off x="3369942" y="6283235"/>
            <a:ext cx="460801" cy="461665"/>
          </a:xfrm>
          <a:prstGeom prst="rect">
            <a:avLst/>
          </a:prstGeom>
          <a:ln>
            <a:headEnd/>
            <a:tailEnd/>
          </a:ln>
          <a:extLst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ru-RU" sz="2400" b="1" dirty="0"/>
              <a:t>Ы</a:t>
            </a:r>
          </a:p>
        </p:txBody>
      </p:sp>
      <p:sp>
        <p:nvSpPr>
          <p:cNvPr id="177" name="TextBox 68"/>
          <p:cNvSpPr txBox="1">
            <a:spLocks noChangeArrowheads="1"/>
          </p:cNvSpPr>
          <p:nvPr/>
        </p:nvSpPr>
        <p:spPr bwMode="auto">
          <a:xfrm>
            <a:off x="3941441" y="6283235"/>
            <a:ext cx="460799" cy="461665"/>
          </a:xfrm>
          <a:prstGeom prst="rect">
            <a:avLst/>
          </a:prstGeom>
          <a:ln>
            <a:headEnd/>
            <a:tailEnd/>
          </a:ln>
          <a:extLst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ru-RU" sz="2400" b="1" dirty="0"/>
              <a:t>Ь</a:t>
            </a:r>
          </a:p>
        </p:txBody>
      </p:sp>
      <p:sp>
        <p:nvSpPr>
          <p:cNvPr id="178" name="TextBox 69"/>
          <p:cNvSpPr txBox="1">
            <a:spLocks noChangeArrowheads="1"/>
          </p:cNvSpPr>
          <p:nvPr/>
        </p:nvSpPr>
        <p:spPr bwMode="auto">
          <a:xfrm>
            <a:off x="4512938" y="6283235"/>
            <a:ext cx="460801" cy="461665"/>
          </a:xfrm>
          <a:prstGeom prst="rect">
            <a:avLst/>
          </a:prstGeom>
          <a:ln>
            <a:headEnd/>
            <a:tailEnd/>
          </a:ln>
          <a:extLst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ru-RU" sz="2400" b="1" dirty="0"/>
              <a:t>Э</a:t>
            </a:r>
          </a:p>
        </p:txBody>
      </p:sp>
      <p:sp>
        <p:nvSpPr>
          <p:cNvPr id="179" name="TextBox 70"/>
          <p:cNvSpPr txBox="1">
            <a:spLocks noChangeArrowheads="1"/>
          </p:cNvSpPr>
          <p:nvPr/>
        </p:nvSpPr>
        <p:spPr bwMode="auto">
          <a:xfrm>
            <a:off x="5084437" y="6283235"/>
            <a:ext cx="460799" cy="461665"/>
          </a:xfrm>
          <a:prstGeom prst="rect">
            <a:avLst/>
          </a:prstGeom>
          <a:ln>
            <a:headEnd/>
            <a:tailEnd/>
          </a:ln>
          <a:extLst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ru-RU" sz="2400" b="1" dirty="0"/>
              <a:t>Ю</a:t>
            </a:r>
          </a:p>
        </p:txBody>
      </p:sp>
      <p:sp>
        <p:nvSpPr>
          <p:cNvPr id="180" name="TextBox 71"/>
          <p:cNvSpPr txBox="1">
            <a:spLocks noChangeArrowheads="1"/>
          </p:cNvSpPr>
          <p:nvPr/>
        </p:nvSpPr>
        <p:spPr bwMode="auto">
          <a:xfrm>
            <a:off x="5655934" y="6283235"/>
            <a:ext cx="460801" cy="461665"/>
          </a:xfrm>
          <a:prstGeom prst="rect">
            <a:avLst/>
          </a:prstGeom>
          <a:ln>
            <a:headEnd/>
            <a:tailEnd/>
          </a:ln>
          <a:extLst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ru-RU" sz="2400" b="1" dirty="0"/>
              <a:t>Я</a:t>
            </a:r>
          </a:p>
        </p:txBody>
      </p:sp>
      <p:sp>
        <p:nvSpPr>
          <p:cNvPr id="127" name="Управляющая кнопка: далее 126">
            <a:hlinkClick r:id="" action="ppaction://hlinkshowjump?jump=nextslide" highlightClick="1"/>
          </p:cNvPr>
          <p:cNvSpPr/>
          <p:nvPr/>
        </p:nvSpPr>
        <p:spPr>
          <a:xfrm>
            <a:off x="7919247" y="6165304"/>
            <a:ext cx="900100" cy="504056"/>
          </a:xfrm>
          <a:prstGeom prst="actionButtonForwardNex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27868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4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2" dur="10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8"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14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7" dur="10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9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1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2" dur="1000" fill="hold"/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0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15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7" dur="1000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1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15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2" dur="1000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2"/>
                  </p:tgtEl>
                </p:cond>
              </p:nextCondLst>
            </p:seq>
            <p:seq concurrent="1" nextAc="seek">
              <p:cTn id="33" restart="whenNotActive" fill="hold" evtFilter="cancelBubble" nodeType="interactiveSeq">
                <p:stCondLst>
                  <p:cond evt="onClick" delay="0">
                    <p:tgtEl>
                      <p:spTgt spid="15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4" fill="hold">
                      <p:stCondLst>
                        <p:cond delay="0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7" dur="1000" fill="hold"/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3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15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2" dur="10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4"/>
                  </p:tgtEl>
                </p:cond>
              </p:nextCondLst>
            </p:seq>
            <p:seq concurrent="1" nextAc="seek">
              <p:cTn id="43" restart="whenNotActive" fill="hold" evtFilter="cancelBubble" nodeType="interactiveSeq">
                <p:stCondLst>
                  <p:cond evt="onClick" delay="0">
                    <p:tgtEl>
                      <p:spTgt spid="15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4" fill="hold">
                      <p:stCondLst>
                        <p:cond delay="0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7" dur="10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5"/>
                  </p:tgtEl>
                </p:cond>
              </p:nextCondLst>
            </p:seq>
            <p:seq concurrent="1" nextAc="seek">
              <p:cTn id="48" restart="whenNotActive" fill="hold" evtFilter="cancelBubble" nodeType="interactiveSeq">
                <p:stCondLst>
                  <p:cond evt="onClick" delay="0">
                    <p:tgtEl>
                      <p:spTgt spid="15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9" fill="hold">
                      <p:stCondLst>
                        <p:cond delay="0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2" dur="10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6"/>
                  </p:tgtEl>
                </p:cond>
              </p:nextCondLst>
            </p:seq>
            <p:seq concurrent="1" nextAc="seek">
              <p:cTn id="53" restart="whenNotActive" fill="hold" evtFilter="cancelBubble" nodeType="interactiveSeq">
                <p:stCondLst>
                  <p:cond evt="onClick" delay="0">
                    <p:tgtEl>
                      <p:spTgt spid="15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4" fill="hold">
                      <p:stCondLst>
                        <p:cond delay="0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7" dur="10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7"/>
                  </p:tgtEl>
                </p:cond>
              </p:nextCondLst>
            </p:seq>
            <p:seq concurrent="1" nextAc="seek">
              <p:cTn id="58" restart="whenNotActive" fill="hold" evtFilter="cancelBubble" nodeType="interactiveSeq">
                <p:stCondLst>
                  <p:cond evt="onClick" delay="0">
                    <p:tgtEl>
                      <p:spTgt spid="15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9" fill="hold">
                      <p:stCondLst>
                        <p:cond delay="0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2" dur="1000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8"/>
                  </p:tgtEl>
                </p:cond>
              </p:nextCondLst>
            </p:seq>
            <p:seq concurrent="1" nextAc="seek">
              <p:cTn id="63" restart="whenNotActive" fill="hold" evtFilter="cancelBubble" nodeType="interactiveSeq">
                <p:stCondLst>
                  <p:cond evt="onClick" delay="0">
                    <p:tgtEl>
                      <p:spTgt spid="15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4" fill="hold">
                      <p:stCondLst>
                        <p:cond delay="0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7" dur="10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9"/>
                  </p:tgtEl>
                </p:cond>
              </p:nextCondLst>
            </p:seq>
            <p:seq concurrent="1" nextAc="seek">
              <p:cTn id="68" restart="whenNotActive" fill="hold" evtFilter="cancelBubble" nodeType="interactiveSeq">
                <p:stCondLst>
                  <p:cond evt="onClick" delay="0">
                    <p:tgtEl>
                      <p:spTgt spid="16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9" fill="hold">
                      <p:stCondLst>
                        <p:cond delay="0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6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0"/>
                  </p:tgtEl>
                </p:cond>
              </p:nextCondLst>
            </p:seq>
            <p:seq concurrent="1" nextAc="seek">
              <p:cTn id="77" restart="whenNotActive" fill="hold" evtFilter="cancelBubble" nodeType="interactiveSeq">
                <p:stCondLst>
                  <p:cond evt="onClick" delay="0">
                    <p:tgtEl>
                      <p:spTgt spid="16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8" fill="hold">
                      <p:stCondLst>
                        <p:cond delay="0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5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1"/>
                  </p:tgtEl>
                </p:cond>
              </p:nextCondLst>
            </p:seq>
            <p:seq concurrent="1" nextAc="seek">
              <p:cTn id="83" restart="whenNotActive" fill="hold" evtFilter="cancelBubble" nodeType="interactiveSeq">
                <p:stCondLst>
                  <p:cond evt="onClick" delay="0">
                    <p:tgtEl>
                      <p:spTgt spid="16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4" fill="hold">
                      <p:stCondLst>
                        <p:cond delay="0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8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2"/>
                  </p:tgtEl>
                </p:cond>
              </p:nextCondLst>
            </p:seq>
            <p:seq concurrent="1" nextAc="seek">
              <p:cTn id="89" restart="whenNotActive" fill="hold" evtFilter="cancelBubble" nodeType="interactiveSeq">
                <p:stCondLst>
                  <p:cond evt="onClick" delay="0">
                    <p:tgtEl>
                      <p:spTgt spid="16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0" fill="hold">
                      <p:stCondLst>
                        <p:cond delay="0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93" dur="10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3"/>
                  </p:tgtEl>
                </p:cond>
              </p:nextCondLst>
            </p:seq>
            <p:seq concurrent="1" nextAc="seek">
              <p:cTn id="94" restart="whenNotActive" fill="hold" evtFilter="cancelBubble" nodeType="interactiveSeq">
                <p:stCondLst>
                  <p:cond evt="onClick" delay="0">
                    <p:tgtEl>
                      <p:spTgt spid="16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5" fill="hold">
                      <p:stCondLst>
                        <p:cond delay="0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98" dur="10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4"/>
                  </p:tgtEl>
                </p:cond>
              </p:nextCondLst>
            </p:seq>
            <p:seq concurrent="1" nextAc="seek">
              <p:cTn id="99" restart="whenNotActive" fill="hold" evtFilter="cancelBubble" nodeType="interactiveSeq">
                <p:stCondLst>
                  <p:cond evt="onClick" delay="0">
                    <p:tgtEl>
                      <p:spTgt spid="16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0" fill="hold">
                      <p:stCondLst>
                        <p:cond delay="0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03" dur="10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6"/>
                  </p:tgtEl>
                </p:cond>
              </p:nextCondLst>
            </p:seq>
            <p:seq concurrent="1" nextAc="seek">
              <p:cTn id="104" restart="whenNotActive" fill="hold" evtFilter="cancelBubble" nodeType="interactiveSeq">
                <p:stCondLst>
                  <p:cond evt="onClick" delay="0">
                    <p:tgtEl>
                      <p:spTgt spid="16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5" fill="hold">
                      <p:stCondLst>
                        <p:cond delay="0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08" dur="1000" fill="hold"/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7"/>
                  </p:tgtEl>
                </p:cond>
              </p:nextCondLst>
            </p:seq>
            <p:seq concurrent="1" nextAc="seek">
              <p:cTn id="109" restart="whenNotActive" fill="hold" evtFilter="cancelBubble" nodeType="interactiveSeq">
                <p:stCondLst>
                  <p:cond evt="onClick" delay="0">
                    <p:tgtEl>
                      <p:spTgt spid="16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0" fill="hold">
                      <p:stCondLst>
                        <p:cond delay="0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13" dur="1000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8"/>
                  </p:tgtEl>
                </p:cond>
              </p:nextCondLst>
            </p:seq>
            <p:seq concurrent="1" nextAc="seek">
              <p:cTn id="114" restart="whenNotActive" fill="hold" evtFilter="cancelBubble" nodeType="interactiveSeq">
                <p:stCondLst>
                  <p:cond evt="onClick" delay="0">
                    <p:tgtEl>
                      <p:spTgt spid="16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5" fill="hold">
                      <p:stCondLst>
                        <p:cond delay="0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18" dur="10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9"/>
                  </p:tgtEl>
                </p:cond>
              </p:nextCondLst>
            </p:seq>
            <p:seq concurrent="1" nextAc="seek">
              <p:cTn id="119" restart="whenNotActive" fill="hold" evtFilter="cancelBubble" nodeType="interactiveSeq">
                <p:stCondLst>
                  <p:cond evt="onClick" delay="0">
                    <p:tgtEl>
                      <p:spTgt spid="17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0" fill="hold">
                      <p:stCondLst>
                        <p:cond delay="0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23" dur="10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0"/>
                  </p:tgtEl>
                </p:cond>
              </p:nextCondLst>
            </p:seq>
            <p:seq concurrent="1" nextAc="seek">
              <p:cTn id="124" restart="whenNotActive" fill="hold" evtFilter="cancelBubble" nodeType="interactiveSeq">
                <p:stCondLst>
                  <p:cond evt="onClick" delay="0">
                    <p:tgtEl>
                      <p:spTgt spid="17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5" fill="hold">
                      <p:stCondLst>
                        <p:cond delay="0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28" dur="1000" fill="hold"/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1"/>
                  </p:tgtEl>
                </p:cond>
              </p:nextCondLst>
            </p:seq>
            <p:seq concurrent="1" nextAc="seek">
              <p:cTn id="129" restart="whenNotActive" fill="hold" evtFilter="cancelBubble" nodeType="interactiveSeq">
                <p:stCondLst>
                  <p:cond evt="onClick" delay="0">
                    <p:tgtEl>
                      <p:spTgt spid="17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0" fill="hold">
                      <p:stCondLst>
                        <p:cond delay="0"/>
                      </p:stCondLst>
                      <p:childTnLst>
                        <p:par>
                          <p:cTn id="131" fill="hold">
                            <p:stCondLst>
                              <p:cond delay="0"/>
                            </p:stCondLst>
                            <p:childTnLst>
                              <p:par>
                                <p:cTn id="132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33" dur="1000" fill="hold"/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2"/>
                  </p:tgtEl>
                </p:cond>
              </p:nextCondLst>
            </p:seq>
            <p:seq concurrent="1" nextAc="seek">
              <p:cTn id="134" restart="whenNotActive" fill="hold" evtFilter="cancelBubble" nodeType="interactiveSeq">
                <p:stCondLst>
                  <p:cond evt="onClick" delay="0">
                    <p:tgtEl>
                      <p:spTgt spid="17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5" fill="hold">
                      <p:stCondLst>
                        <p:cond delay="0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38" dur="1000" fill="hold"/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3"/>
                  </p:tgtEl>
                </p:cond>
              </p:nextCondLst>
            </p:seq>
            <p:seq concurrent="1" nextAc="seek">
              <p:cTn id="139" restart="whenNotActive" fill="hold" evtFilter="cancelBubble" nodeType="interactiveSeq">
                <p:stCondLst>
                  <p:cond evt="onClick" delay="0">
                    <p:tgtEl>
                      <p:spTgt spid="17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0" fill="hold">
                      <p:stCondLst>
                        <p:cond delay="0"/>
                      </p:stCondLst>
                      <p:childTnLst>
                        <p:par>
                          <p:cTn id="141" fill="hold">
                            <p:stCondLst>
                              <p:cond delay="0"/>
                            </p:stCondLst>
                            <p:childTnLst>
                              <p:par>
                                <p:cTn id="142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43" dur="1000" fill="hold"/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4"/>
                  </p:tgtEl>
                </p:cond>
              </p:nextCondLst>
            </p:seq>
            <p:seq concurrent="1" nextAc="seek">
              <p:cTn id="144" restart="whenNotActive" fill="hold" evtFilter="cancelBubble" nodeType="interactiveSeq">
                <p:stCondLst>
                  <p:cond evt="onClick" delay="0">
                    <p:tgtEl>
                      <p:spTgt spid="17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5" fill="hold">
                      <p:stCondLst>
                        <p:cond delay="0"/>
                      </p:stCondLst>
                      <p:childTnLst>
                        <p:par>
                          <p:cTn id="146" fill="hold">
                            <p:stCondLst>
                              <p:cond delay="0"/>
                            </p:stCondLst>
                            <p:childTnLst>
                              <p:par>
                                <p:cTn id="147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48" dur="1000" fill="hold"/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5"/>
                  </p:tgtEl>
                </p:cond>
              </p:nextCondLst>
            </p:seq>
            <p:seq concurrent="1" nextAc="seek">
              <p:cTn id="149" restart="whenNotActive" fill="hold" evtFilter="cancelBubble" nodeType="interactiveSeq">
                <p:stCondLst>
                  <p:cond evt="onClick" delay="0">
                    <p:tgtEl>
                      <p:spTgt spid="17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0" fill="hold">
                      <p:stCondLst>
                        <p:cond delay="0"/>
                      </p:stCondLst>
                      <p:childTnLst>
                        <p:par>
                          <p:cTn id="151" fill="hold">
                            <p:stCondLst>
                              <p:cond delay="0"/>
                            </p:stCondLst>
                            <p:childTnLst>
                              <p:par>
                                <p:cTn id="152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53" dur="1000" fill="hold"/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6"/>
                  </p:tgtEl>
                </p:cond>
              </p:nextCondLst>
            </p:seq>
            <p:seq concurrent="1" nextAc="seek">
              <p:cTn id="154" restart="whenNotActive" fill="hold" evtFilter="cancelBubble" nodeType="interactiveSeq">
                <p:stCondLst>
                  <p:cond evt="onClick" delay="0">
                    <p:tgtEl>
                      <p:spTgt spid="17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5" fill="hold">
                      <p:stCondLst>
                        <p:cond delay="0"/>
                      </p:stCondLst>
                      <p:childTnLst>
                        <p:par>
                          <p:cTn id="156" fill="hold">
                            <p:stCondLst>
                              <p:cond delay="0"/>
                            </p:stCondLst>
                            <p:childTnLst>
                              <p:par>
                                <p:cTn id="157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58" dur="100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7"/>
                  </p:tgtEl>
                </p:cond>
              </p:nextCondLst>
            </p:seq>
            <p:seq concurrent="1" nextAc="seek">
              <p:cTn id="159" restart="whenNotActive" fill="hold" evtFilter="cancelBubble" nodeType="interactiveSeq">
                <p:stCondLst>
                  <p:cond evt="onClick" delay="0">
                    <p:tgtEl>
                      <p:spTgt spid="17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0" fill="hold">
                      <p:stCondLst>
                        <p:cond delay="0"/>
                      </p:stCondLst>
                      <p:childTnLst>
                        <p:par>
                          <p:cTn id="161" fill="hold">
                            <p:stCondLst>
                              <p:cond delay="0"/>
                            </p:stCondLst>
                            <p:childTnLst>
                              <p:par>
                                <p:cTn id="162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63" dur="1000" fill="hold"/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8"/>
                  </p:tgtEl>
                </p:cond>
              </p:nextCondLst>
            </p:seq>
            <p:seq concurrent="1" nextAc="seek">
              <p:cTn id="164" restart="whenNotActive" fill="hold" evtFilter="cancelBubble" nodeType="interactiveSeq">
                <p:stCondLst>
                  <p:cond evt="onClick" delay="0">
                    <p:tgtEl>
                      <p:spTgt spid="17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5" fill="hold">
                      <p:stCondLst>
                        <p:cond delay="0"/>
                      </p:stCondLst>
                      <p:childTnLst>
                        <p:par>
                          <p:cTn id="166" fill="hold">
                            <p:stCondLst>
                              <p:cond delay="0"/>
                            </p:stCondLst>
                            <p:childTnLst>
                              <p:par>
                                <p:cTn id="167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68" dur="1000" fill="hold"/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9"/>
                  </p:tgtEl>
                </p:cond>
              </p:nextCondLst>
            </p:seq>
            <p:seq concurrent="1" nextAc="seek">
              <p:cTn id="169" restart="whenNotActive" fill="hold" evtFilter="cancelBubble" nodeType="interactiveSeq">
                <p:stCondLst>
                  <p:cond evt="onClick" delay="0">
                    <p:tgtEl>
                      <p:spTgt spid="18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0" fill="hold">
                      <p:stCondLst>
                        <p:cond delay="0"/>
                      </p:stCondLst>
                      <p:childTnLst>
                        <p:par>
                          <p:cTn id="171" fill="hold">
                            <p:stCondLst>
                              <p:cond delay="0"/>
                            </p:stCondLst>
                            <p:childTnLst>
                              <p:par>
                                <p:cTn id="172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73" dur="1000" fill="hold"/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0"/>
                  </p:tgtEl>
                </p:cond>
              </p:nextCondLst>
            </p:seq>
            <p:seq concurrent="1" nextAc="seek">
              <p:cTn id="174" restart="whenNotActive" fill="hold" evtFilter="cancelBubble" nodeType="interactiveSeq">
                <p:stCondLst>
                  <p:cond evt="onClick" delay="0">
                    <p:tgtEl>
                      <p:spTgt spid="16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5" fill="hold">
                      <p:stCondLst>
                        <p:cond delay="0"/>
                      </p:stCondLst>
                      <p:childTnLst>
                        <p:par>
                          <p:cTn id="176" fill="hold">
                            <p:stCondLst>
                              <p:cond delay="0"/>
                            </p:stCondLst>
                            <p:childTnLst>
                              <p:par>
                                <p:cTn id="177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78" dur="10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5"/>
                  </p:tgtEl>
                </p:cond>
              </p:nextCondLst>
            </p:seq>
          </p:childTnLst>
        </p:cTn>
      </p:par>
    </p:tnLst>
    <p:bldLst>
      <p:bldP spid="148" grpId="0" animBg="1"/>
      <p:bldP spid="149" grpId="0" animBg="1"/>
      <p:bldP spid="150" grpId="0" animBg="1"/>
      <p:bldP spid="151" grpId="0" animBg="1"/>
      <p:bldP spid="152" grpId="0" animBg="1"/>
      <p:bldP spid="153" grpId="0" animBg="1"/>
      <p:bldP spid="154" grpId="0" animBg="1"/>
      <p:bldP spid="155" grpId="0" animBg="1"/>
      <p:bldP spid="156" grpId="0" animBg="1"/>
      <p:bldP spid="157" grpId="0" animBg="1"/>
      <p:bldP spid="158" grpId="0" animBg="1"/>
      <p:bldP spid="159" grpId="0" animBg="1"/>
      <p:bldP spid="163" grpId="0" animBg="1"/>
      <p:bldP spid="164" grpId="0" animBg="1"/>
      <p:bldP spid="165" grpId="0" animBg="1"/>
      <p:bldP spid="166" grpId="0" animBg="1"/>
      <p:bldP spid="167" grpId="0" animBg="1"/>
      <p:bldP spid="168" grpId="0" animBg="1"/>
      <p:bldP spid="169" grpId="0" animBg="1"/>
      <p:bldP spid="170" grpId="0" animBg="1"/>
      <p:bldP spid="171" grpId="0" animBg="1"/>
      <p:bldP spid="172" grpId="0" animBg="1"/>
      <p:bldP spid="173" grpId="0" animBg="1"/>
      <p:bldP spid="174" grpId="0" animBg="1"/>
      <p:bldP spid="175" grpId="0" animBg="1"/>
      <p:bldP spid="176" grpId="0" animBg="1"/>
      <p:bldP spid="177" grpId="0" animBg="1"/>
      <p:bldP spid="178" grpId="0" animBg="1"/>
      <p:bldP spid="179" grpId="0" animBg="1"/>
      <p:bldP spid="180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TextBox 97"/>
          <p:cNvSpPr txBox="1"/>
          <p:nvPr/>
        </p:nvSpPr>
        <p:spPr>
          <a:xfrm>
            <a:off x="7919455" y="900738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ru-RU" b="1" dirty="0"/>
          </a:p>
        </p:txBody>
      </p:sp>
      <p:sp>
        <p:nvSpPr>
          <p:cNvPr id="79" name="TextBox 78"/>
          <p:cNvSpPr txBox="1"/>
          <p:nvPr/>
        </p:nvSpPr>
        <p:spPr>
          <a:xfrm>
            <a:off x="8279495" y="895446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ru-RU" b="1" dirty="0"/>
          </a:p>
        </p:txBody>
      </p:sp>
      <p:sp>
        <p:nvSpPr>
          <p:cNvPr id="80" name="TextBox 79"/>
          <p:cNvSpPr txBox="1"/>
          <p:nvPr/>
        </p:nvSpPr>
        <p:spPr>
          <a:xfrm>
            <a:off x="6839108" y="895446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ru-RU" b="1" dirty="0"/>
          </a:p>
        </p:txBody>
      </p:sp>
      <p:sp>
        <p:nvSpPr>
          <p:cNvPr id="81" name="TextBox 80"/>
          <p:cNvSpPr txBox="1"/>
          <p:nvPr/>
        </p:nvSpPr>
        <p:spPr>
          <a:xfrm>
            <a:off x="7199148" y="895446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ru-RU" b="1" dirty="0"/>
          </a:p>
        </p:txBody>
      </p:sp>
      <p:sp>
        <p:nvSpPr>
          <p:cNvPr id="82" name="TextBox 81"/>
          <p:cNvSpPr txBox="1"/>
          <p:nvPr/>
        </p:nvSpPr>
        <p:spPr>
          <a:xfrm>
            <a:off x="7559415" y="895446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ru-RU" b="1" dirty="0"/>
          </a:p>
        </p:txBody>
      </p:sp>
      <p:sp>
        <p:nvSpPr>
          <p:cNvPr id="71" name="TextBox 70"/>
          <p:cNvSpPr txBox="1"/>
          <p:nvPr/>
        </p:nvSpPr>
        <p:spPr>
          <a:xfrm>
            <a:off x="7199148" y="1271140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ru-RU" b="1" dirty="0"/>
          </a:p>
        </p:txBody>
      </p:sp>
      <p:sp>
        <p:nvSpPr>
          <p:cNvPr id="72" name="TextBox 71"/>
          <p:cNvSpPr txBox="1"/>
          <p:nvPr/>
        </p:nvSpPr>
        <p:spPr>
          <a:xfrm>
            <a:off x="7199148" y="2380593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ru-RU" b="1" dirty="0"/>
          </a:p>
        </p:txBody>
      </p:sp>
      <p:sp>
        <p:nvSpPr>
          <p:cNvPr id="73" name="TextBox 72"/>
          <p:cNvSpPr txBox="1"/>
          <p:nvPr/>
        </p:nvSpPr>
        <p:spPr>
          <a:xfrm>
            <a:off x="7199148" y="2009804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ru-RU" b="1" dirty="0"/>
          </a:p>
        </p:txBody>
      </p:sp>
      <p:sp>
        <p:nvSpPr>
          <p:cNvPr id="74" name="TextBox 73"/>
          <p:cNvSpPr txBox="1"/>
          <p:nvPr/>
        </p:nvSpPr>
        <p:spPr>
          <a:xfrm>
            <a:off x="7199148" y="1640472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ru-RU" b="1" dirty="0"/>
          </a:p>
        </p:txBody>
      </p:sp>
      <p:sp>
        <p:nvSpPr>
          <p:cNvPr id="75" name="TextBox 74"/>
          <p:cNvSpPr txBox="1"/>
          <p:nvPr/>
        </p:nvSpPr>
        <p:spPr>
          <a:xfrm>
            <a:off x="7199148" y="2749925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ru-RU" b="1" dirty="0"/>
          </a:p>
        </p:txBody>
      </p:sp>
      <p:sp>
        <p:nvSpPr>
          <p:cNvPr id="67" name="TextBox 66"/>
          <p:cNvSpPr txBox="1"/>
          <p:nvPr/>
        </p:nvSpPr>
        <p:spPr>
          <a:xfrm>
            <a:off x="6479068" y="2749925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ru-RU" b="1" dirty="0"/>
          </a:p>
        </p:txBody>
      </p:sp>
      <p:sp>
        <p:nvSpPr>
          <p:cNvPr id="68" name="TextBox 67"/>
          <p:cNvSpPr txBox="1"/>
          <p:nvPr/>
        </p:nvSpPr>
        <p:spPr>
          <a:xfrm>
            <a:off x="6839108" y="2749925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ru-RU" b="1" dirty="0"/>
          </a:p>
        </p:txBody>
      </p:sp>
      <p:sp>
        <p:nvSpPr>
          <p:cNvPr id="69" name="TextBox 68"/>
          <p:cNvSpPr txBox="1"/>
          <p:nvPr/>
        </p:nvSpPr>
        <p:spPr>
          <a:xfrm>
            <a:off x="5758988" y="2749925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ru-RU" b="1" dirty="0"/>
          </a:p>
        </p:txBody>
      </p:sp>
      <p:sp>
        <p:nvSpPr>
          <p:cNvPr id="70" name="TextBox 69"/>
          <p:cNvSpPr txBox="1"/>
          <p:nvPr/>
        </p:nvSpPr>
        <p:spPr>
          <a:xfrm>
            <a:off x="6119028" y="2749925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b="1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</a:rPr>
              <a:t>А</a:t>
            </a:r>
            <a:endParaRPr lang="ru-RU" b="1" dirty="0">
              <a:ln>
                <a:solidFill>
                  <a:srgbClr val="FF0000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6478401" y="3491965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ru-RU" b="1" dirty="0"/>
          </a:p>
        </p:txBody>
      </p:sp>
      <p:sp>
        <p:nvSpPr>
          <p:cNvPr id="64" name="TextBox 63"/>
          <p:cNvSpPr txBox="1"/>
          <p:nvPr/>
        </p:nvSpPr>
        <p:spPr>
          <a:xfrm>
            <a:off x="6478401" y="3119257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ru-RU" b="1" dirty="0"/>
          </a:p>
        </p:txBody>
      </p:sp>
      <p:sp>
        <p:nvSpPr>
          <p:cNvPr id="65" name="TextBox 64"/>
          <p:cNvSpPr txBox="1"/>
          <p:nvPr/>
        </p:nvSpPr>
        <p:spPr>
          <a:xfrm>
            <a:off x="6478401" y="4230629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ru-RU" b="1" dirty="0"/>
          </a:p>
        </p:txBody>
      </p:sp>
      <p:sp>
        <p:nvSpPr>
          <p:cNvPr id="66" name="TextBox 65"/>
          <p:cNvSpPr txBox="1"/>
          <p:nvPr/>
        </p:nvSpPr>
        <p:spPr>
          <a:xfrm>
            <a:off x="6478401" y="3861297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ru-RU" b="1" dirty="0"/>
          </a:p>
        </p:txBody>
      </p:sp>
      <p:sp>
        <p:nvSpPr>
          <p:cNvPr id="52" name="TextBox 51"/>
          <p:cNvSpPr txBox="1"/>
          <p:nvPr/>
        </p:nvSpPr>
        <p:spPr>
          <a:xfrm>
            <a:off x="7919455" y="3482925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ru-RU" b="1" dirty="0"/>
          </a:p>
        </p:txBody>
      </p:sp>
      <p:sp>
        <p:nvSpPr>
          <p:cNvPr id="53" name="TextBox 52"/>
          <p:cNvSpPr txBox="1"/>
          <p:nvPr/>
        </p:nvSpPr>
        <p:spPr>
          <a:xfrm>
            <a:off x="7559188" y="3482925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ru-RU" b="1" dirty="0"/>
          </a:p>
        </p:txBody>
      </p:sp>
      <p:sp>
        <p:nvSpPr>
          <p:cNvPr id="54" name="TextBox 53"/>
          <p:cNvSpPr txBox="1"/>
          <p:nvPr/>
        </p:nvSpPr>
        <p:spPr>
          <a:xfrm>
            <a:off x="7199148" y="3482925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ru-RU" b="1" dirty="0"/>
          </a:p>
        </p:txBody>
      </p:sp>
      <p:sp>
        <p:nvSpPr>
          <p:cNvPr id="55" name="TextBox 54"/>
          <p:cNvSpPr txBox="1"/>
          <p:nvPr/>
        </p:nvSpPr>
        <p:spPr>
          <a:xfrm>
            <a:off x="6839316" y="3482925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ru-RU" b="1" dirty="0"/>
          </a:p>
        </p:txBody>
      </p:sp>
      <p:sp>
        <p:nvSpPr>
          <p:cNvPr id="56" name="TextBox 55"/>
          <p:cNvSpPr txBox="1"/>
          <p:nvPr/>
        </p:nvSpPr>
        <p:spPr>
          <a:xfrm>
            <a:off x="6119132" y="3482925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ru-RU" b="1" dirty="0"/>
          </a:p>
        </p:txBody>
      </p:sp>
      <p:sp>
        <p:nvSpPr>
          <p:cNvPr id="57" name="TextBox 56"/>
          <p:cNvSpPr txBox="1"/>
          <p:nvPr/>
        </p:nvSpPr>
        <p:spPr>
          <a:xfrm>
            <a:off x="5398948" y="3482925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ru-RU" b="1" dirty="0"/>
          </a:p>
        </p:txBody>
      </p:sp>
      <p:sp>
        <p:nvSpPr>
          <p:cNvPr id="58" name="TextBox 57"/>
          <p:cNvSpPr txBox="1"/>
          <p:nvPr/>
        </p:nvSpPr>
        <p:spPr>
          <a:xfrm>
            <a:off x="5758988" y="3482925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ru-RU" b="1" dirty="0"/>
          </a:p>
        </p:txBody>
      </p:sp>
      <p:sp>
        <p:nvSpPr>
          <p:cNvPr id="46" name="TextBox 45"/>
          <p:cNvSpPr txBox="1"/>
          <p:nvPr/>
        </p:nvSpPr>
        <p:spPr>
          <a:xfrm>
            <a:off x="6117694" y="2011261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b="1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</a:rPr>
              <a:t>Л</a:t>
            </a:r>
            <a:endParaRPr lang="ru-RU" b="1" dirty="0">
              <a:ln>
                <a:solidFill>
                  <a:srgbClr val="FF0000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6117694" y="2380593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b="1" dirty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</a:rPr>
              <a:t>Л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6117694" y="903265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b="1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</a:rPr>
              <a:t>О</a:t>
            </a:r>
            <a:endParaRPr lang="ru-RU" b="1" dirty="0">
              <a:ln>
                <a:solidFill>
                  <a:srgbClr val="FF0000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6117694" y="1272597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b="1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</a:rPr>
              <a:t>Р</a:t>
            </a:r>
            <a:endParaRPr lang="ru-RU" b="1" dirty="0">
              <a:ln>
                <a:solidFill>
                  <a:srgbClr val="FF0000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6117694" y="1641929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b="1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</a:rPr>
              <a:t>И</a:t>
            </a:r>
            <a:endParaRPr lang="ru-RU" b="1" dirty="0">
              <a:ln>
                <a:solidFill>
                  <a:srgbClr val="FF0000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6117694" y="533933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b="1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</a:rPr>
              <a:t>Г</a:t>
            </a:r>
            <a:endParaRPr lang="ru-RU" b="1" dirty="0">
              <a:ln>
                <a:solidFill>
                  <a:srgbClr val="FF0000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6478386" y="2013515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b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</a:rPr>
              <a:t>Ь</a:t>
            </a:r>
            <a:endParaRPr lang="ru-RU" b="1" dirty="0">
              <a:ln>
                <a:solidFill>
                  <a:srgbClr val="002060"/>
                </a:solidFill>
              </a:ln>
              <a:solidFill>
                <a:srgbClr val="002060"/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5038908" y="2013515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b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</a:rPr>
              <a:t>У</a:t>
            </a:r>
            <a:endParaRPr lang="ru-RU" b="1" dirty="0">
              <a:ln>
                <a:solidFill>
                  <a:srgbClr val="002060"/>
                </a:solidFill>
              </a:ln>
              <a:solidFill>
                <a:srgbClr val="002060"/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4678868" y="2013515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b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</a:rPr>
              <a:t>Х</a:t>
            </a:r>
            <a:endParaRPr lang="ru-RU" b="1" dirty="0">
              <a:ln>
                <a:solidFill>
                  <a:srgbClr val="002060"/>
                </a:solidFill>
              </a:ln>
              <a:solidFill>
                <a:srgbClr val="002060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5398948" y="2013515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b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</a:rPr>
              <a:t>Х</a:t>
            </a:r>
            <a:endParaRPr lang="ru-RU" b="1" dirty="0">
              <a:ln>
                <a:solidFill>
                  <a:srgbClr val="002060"/>
                </a:solidFill>
              </a:ln>
              <a:solidFill>
                <a:srgbClr val="002060"/>
              </a:solidFill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5759092" y="2013515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b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</a:rPr>
              <a:t>О</a:t>
            </a:r>
            <a:endParaRPr lang="ru-RU" b="1" dirty="0">
              <a:ln>
                <a:solidFill>
                  <a:srgbClr val="002060"/>
                </a:solidFill>
              </a:ln>
              <a:solidFill>
                <a:srgbClr val="002060"/>
              </a:solidFill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3960590" y="2013515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b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</a:rPr>
              <a:t>В</a:t>
            </a:r>
            <a:endParaRPr lang="ru-RU" b="1" dirty="0">
              <a:ln>
                <a:solidFill>
                  <a:srgbClr val="002060"/>
                </a:solidFill>
              </a:ln>
              <a:solidFill>
                <a:srgbClr val="002060"/>
              </a:solidFill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4320630" y="2013515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b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</a:rPr>
              <a:t>Ы</a:t>
            </a:r>
            <a:endParaRPr lang="ru-RU" b="1" dirty="0">
              <a:ln>
                <a:solidFill>
                  <a:srgbClr val="002060"/>
                </a:solidFill>
              </a:ln>
              <a:solidFill>
                <a:srgbClr val="002060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3960590" y="2380593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b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</a:rPr>
              <a:t>А</a:t>
            </a:r>
            <a:endParaRPr lang="ru-RU" b="1" dirty="0">
              <a:ln>
                <a:solidFill>
                  <a:srgbClr val="002060"/>
                </a:solidFill>
              </a:ln>
              <a:solidFill>
                <a:srgbClr val="002060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3960590" y="1644183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b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</a:rPr>
              <a:t>Р</a:t>
            </a:r>
            <a:endParaRPr lang="ru-RU" b="1" dirty="0">
              <a:ln>
                <a:solidFill>
                  <a:srgbClr val="002060"/>
                </a:solidFill>
              </a:ln>
              <a:solidFill>
                <a:srgbClr val="002060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3960590" y="2752179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b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</a:rPr>
              <a:t>Л</a:t>
            </a:r>
            <a:endParaRPr lang="ru-RU" b="1" dirty="0">
              <a:ln>
                <a:solidFill>
                  <a:srgbClr val="002060"/>
                </a:solidFill>
              </a:ln>
              <a:solidFill>
                <a:srgbClr val="002060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3960590" y="903265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b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</a:rPr>
              <a:t>Н</a:t>
            </a:r>
            <a:endParaRPr lang="ru-RU" b="1" dirty="0">
              <a:ln>
                <a:solidFill>
                  <a:srgbClr val="002060"/>
                </a:solidFill>
              </a:ln>
              <a:solidFill>
                <a:srgbClr val="002060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3960590" y="1271140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b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</a:rPr>
              <a:t>А</a:t>
            </a:r>
            <a:endParaRPr lang="ru-RU" b="1" dirty="0">
              <a:ln>
                <a:solidFill>
                  <a:srgbClr val="002060"/>
                </a:solidFill>
              </a:ln>
              <a:solidFill>
                <a:srgbClr val="002060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5038804" y="2382847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b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</a:rPr>
              <a:t>Л</a:t>
            </a:r>
            <a:endParaRPr lang="ru-RU" b="1" dirty="0">
              <a:ln>
                <a:solidFill>
                  <a:srgbClr val="002060"/>
                </a:solidFill>
              </a:ln>
              <a:solidFill>
                <a:srgbClr val="002060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5038804" y="1270070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b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</a:rPr>
              <a:t>А</a:t>
            </a:r>
            <a:endParaRPr lang="ru-RU" b="1" dirty="0">
              <a:ln>
                <a:solidFill>
                  <a:srgbClr val="002060"/>
                </a:solidFill>
              </a:ln>
              <a:solidFill>
                <a:srgbClr val="002060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5038804" y="1644183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b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</a:rPr>
              <a:t>Н</a:t>
            </a:r>
            <a:endParaRPr lang="ru-RU" b="1" dirty="0">
              <a:ln>
                <a:solidFill>
                  <a:srgbClr val="002060"/>
                </a:solidFill>
              </a:ln>
              <a:solidFill>
                <a:srgbClr val="002060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5038804" y="893098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b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</a:rPr>
              <a:t>М</a:t>
            </a:r>
            <a:endParaRPr lang="ru-RU" b="1" dirty="0">
              <a:ln>
                <a:solidFill>
                  <a:srgbClr val="002060"/>
                </a:solidFill>
              </a:ln>
              <a:solidFill>
                <a:srgbClr val="002060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320630" y="1272597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b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</a:rPr>
              <a:t>Й</a:t>
            </a:r>
            <a:endParaRPr lang="ru-RU" b="1" dirty="0">
              <a:ln>
                <a:solidFill>
                  <a:srgbClr val="002060"/>
                </a:solidFill>
              </a:ln>
              <a:solidFill>
                <a:srgbClr val="002060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4680670" y="1272597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b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</a:rPr>
              <a:t>Б</a:t>
            </a:r>
            <a:endParaRPr lang="ru-RU" b="1" dirty="0">
              <a:ln>
                <a:solidFill>
                  <a:srgbClr val="002060"/>
                </a:solidFill>
              </a:ln>
              <a:solidFill>
                <a:srgbClr val="002060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3588055" y="1272597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b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</a:rPr>
              <a:t>Б</a:t>
            </a:r>
            <a:endParaRPr lang="ru-RU" b="1" dirty="0">
              <a:ln>
                <a:solidFill>
                  <a:srgbClr val="002060"/>
                </a:solidFill>
              </a:ln>
              <a:solidFill>
                <a:srgbClr val="002060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5398844" y="1272597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b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</a:rPr>
              <a:t>К</a:t>
            </a:r>
            <a:endParaRPr lang="ru-RU" b="1" dirty="0">
              <a:ln>
                <a:solidFill>
                  <a:srgbClr val="002060"/>
                </a:solidFill>
              </a:ln>
              <a:solidFill>
                <a:srgbClr val="00206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588055" y="2013515"/>
            <a:ext cx="360040" cy="369332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r>
              <a:rPr lang="ru-RU" b="1" dirty="0" smtClean="0">
                <a:ln>
                  <a:solidFill>
                    <a:srgbClr val="00B050"/>
                  </a:solidFill>
                </a:ln>
                <a:solidFill>
                  <a:srgbClr val="00B050"/>
                </a:solidFill>
              </a:rPr>
              <a:t>3</a:t>
            </a:r>
            <a:endParaRPr lang="ru-RU" b="1" dirty="0">
              <a:ln>
                <a:solidFill>
                  <a:srgbClr val="00B050"/>
                </a:solidFill>
              </a:ln>
              <a:solidFill>
                <a:srgbClr val="00B05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228015" y="1270070"/>
            <a:ext cx="360040" cy="369332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r>
              <a:rPr lang="ru-RU" b="1" dirty="0" smtClean="0">
                <a:ln>
                  <a:solidFill>
                    <a:srgbClr val="00B050"/>
                  </a:solidFill>
                </a:ln>
                <a:solidFill>
                  <a:srgbClr val="00B050"/>
                </a:solidFill>
              </a:rPr>
              <a:t>2</a:t>
            </a:r>
            <a:endParaRPr lang="ru-RU" b="1" dirty="0">
              <a:ln>
                <a:solidFill>
                  <a:srgbClr val="00B050"/>
                </a:solidFill>
              </a:ln>
              <a:solidFill>
                <a:srgbClr val="00B05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966140" y="523766"/>
            <a:ext cx="360040" cy="369332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r>
              <a:rPr lang="ru-RU" b="1" dirty="0" smtClean="0">
                <a:ln>
                  <a:solidFill>
                    <a:srgbClr val="00B050"/>
                  </a:solidFill>
                </a:ln>
                <a:solidFill>
                  <a:srgbClr val="00B050"/>
                </a:solidFill>
              </a:rPr>
              <a:t>1</a:t>
            </a:r>
            <a:endParaRPr lang="ru-RU" b="1" dirty="0">
              <a:ln>
                <a:solidFill>
                  <a:srgbClr val="00B050"/>
                </a:solidFill>
              </a:ln>
              <a:solidFill>
                <a:srgbClr val="00B05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413246" y="2749925"/>
            <a:ext cx="360040" cy="369332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r>
              <a:rPr lang="ru-RU" b="1" dirty="0" smtClean="0">
                <a:ln>
                  <a:solidFill>
                    <a:srgbClr val="00B050"/>
                  </a:solidFill>
                </a:ln>
                <a:solidFill>
                  <a:srgbClr val="00B050"/>
                </a:solidFill>
              </a:rPr>
              <a:t>6</a:t>
            </a:r>
            <a:endParaRPr lang="ru-RU" b="1" dirty="0">
              <a:ln>
                <a:solidFill>
                  <a:srgbClr val="00B050"/>
                </a:solidFill>
              </a:ln>
              <a:solidFill>
                <a:srgbClr val="00B05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451296" y="713034"/>
            <a:ext cx="360040" cy="369332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r>
              <a:rPr lang="ru-RU" b="1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</a:rPr>
              <a:t>5</a:t>
            </a:r>
            <a:endParaRPr lang="ru-RU" b="1" dirty="0">
              <a:ln>
                <a:solidFill>
                  <a:srgbClr val="FF0000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038804" y="523766"/>
            <a:ext cx="360040" cy="369332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r>
              <a:rPr lang="ru-RU" b="1" dirty="0" smtClean="0">
                <a:ln>
                  <a:solidFill>
                    <a:srgbClr val="00B050"/>
                  </a:solidFill>
                </a:ln>
                <a:solidFill>
                  <a:srgbClr val="00B050"/>
                </a:solidFill>
              </a:rPr>
              <a:t>4</a:t>
            </a:r>
            <a:endParaRPr lang="ru-RU" b="1" dirty="0">
              <a:ln>
                <a:solidFill>
                  <a:srgbClr val="00B050"/>
                </a:solidFill>
              </a:ln>
              <a:solidFill>
                <a:srgbClr val="00B05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199148" y="523766"/>
            <a:ext cx="360040" cy="369332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r>
              <a:rPr lang="ru-RU" b="1" dirty="0" smtClean="0">
                <a:ln>
                  <a:solidFill>
                    <a:srgbClr val="00B050"/>
                  </a:solidFill>
                </a:ln>
                <a:solidFill>
                  <a:srgbClr val="00B050"/>
                </a:solidFill>
              </a:rPr>
              <a:t>9</a:t>
            </a:r>
            <a:endParaRPr lang="ru-RU" b="1" dirty="0">
              <a:ln>
                <a:solidFill>
                  <a:srgbClr val="00B050"/>
                </a:solidFill>
              </a:ln>
              <a:solidFill>
                <a:srgbClr val="00B05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031833" y="3482925"/>
            <a:ext cx="360040" cy="369332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r>
              <a:rPr lang="ru-RU" b="1" dirty="0" smtClean="0">
                <a:ln>
                  <a:solidFill>
                    <a:srgbClr val="00B050"/>
                  </a:solidFill>
                </a:ln>
                <a:solidFill>
                  <a:srgbClr val="00B050"/>
                </a:solidFill>
              </a:rPr>
              <a:t>8</a:t>
            </a:r>
            <a:endParaRPr lang="ru-RU" b="1" dirty="0">
              <a:ln>
                <a:solidFill>
                  <a:srgbClr val="00B050"/>
                </a:solidFill>
              </a:ln>
              <a:solidFill>
                <a:srgbClr val="00B05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479276" y="2380593"/>
            <a:ext cx="360040" cy="369332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r>
              <a:rPr lang="ru-RU" b="1" dirty="0" smtClean="0">
                <a:ln>
                  <a:solidFill>
                    <a:srgbClr val="00B050"/>
                  </a:solidFill>
                </a:ln>
                <a:solidFill>
                  <a:srgbClr val="00B050"/>
                </a:solidFill>
              </a:rPr>
              <a:t>7</a:t>
            </a:r>
            <a:endParaRPr lang="ru-RU" b="1" dirty="0">
              <a:ln>
                <a:solidFill>
                  <a:srgbClr val="00B050"/>
                </a:solidFill>
              </a:ln>
              <a:solidFill>
                <a:srgbClr val="00B05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455412" y="895752"/>
            <a:ext cx="463265" cy="369332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r>
              <a:rPr lang="ru-RU" b="1" dirty="0" smtClean="0">
                <a:ln>
                  <a:solidFill>
                    <a:srgbClr val="00B050"/>
                  </a:solidFill>
                </a:ln>
                <a:solidFill>
                  <a:srgbClr val="00B050"/>
                </a:solidFill>
              </a:rPr>
              <a:t>10</a:t>
            </a:r>
            <a:endParaRPr lang="ru-RU" b="1" dirty="0">
              <a:ln>
                <a:solidFill>
                  <a:srgbClr val="00B050"/>
                </a:solidFill>
              </a:ln>
              <a:solidFill>
                <a:srgbClr val="00B050"/>
              </a:solidFill>
            </a:endParaRPr>
          </a:p>
        </p:txBody>
      </p:sp>
      <p:sp>
        <p:nvSpPr>
          <p:cNvPr id="145" name="TextBox 144"/>
          <p:cNvSpPr txBox="1"/>
          <p:nvPr/>
        </p:nvSpPr>
        <p:spPr>
          <a:xfrm>
            <a:off x="237560" y="3632718"/>
            <a:ext cx="280670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</a:rPr>
              <a:t>5. </a:t>
            </a:r>
            <a:r>
              <a:rPr lang="ru-RU" sz="2400" b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</a:rPr>
              <a:t>Самая крупная человекообразная обезьяна.</a:t>
            </a:r>
            <a:endParaRPr lang="ru-RU" sz="2400" b="1" dirty="0">
              <a:ln>
                <a:solidFill>
                  <a:srgbClr val="002060"/>
                </a:solidFill>
              </a:ln>
              <a:solidFill>
                <a:srgbClr val="002060"/>
              </a:solidFill>
            </a:endParaRPr>
          </a:p>
        </p:txBody>
      </p:sp>
      <p:pic>
        <p:nvPicPr>
          <p:cNvPr id="6146" name="Picture 2" descr="http://web.bryant.edu/~langlois/ecology/gorill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2918" y="273203"/>
            <a:ext cx="2548284" cy="3103870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8" name="TextBox 39"/>
          <p:cNvSpPr txBox="1">
            <a:spLocks noChangeArrowheads="1"/>
          </p:cNvSpPr>
          <p:nvPr/>
        </p:nvSpPr>
        <p:spPr bwMode="auto">
          <a:xfrm>
            <a:off x="76569" y="5247791"/>
            <a:ext cx="460800" cy="461665"/>
          </a:xfrm>
          <a:prstGeom prst="rect">
            <a:avLst/>
          </a:prstGeom>
          <a:ln>
            <a:headEnd/>
            <a:tailEnd/>
          </a:ln>
          <a:extLst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ru-RU" sz="2400" b="1" dirty="0"/>
              <a:t>А</a:t>
            </a:r>
          </a:p>
        </p:txBody>
      </p:sp>
      <p:sp>
        <p:nvSpPr>
          <p:cNvPr id="149" name="TextBox 40"/>
          <p:cNvSpPr txBox="1">
            <a:spLocks noChangeArrowheads="1"/>
          </p:cNvSpPr>
          <p:nvPr/>
        </p:nvSpPr>
        <p:spPr bwMode="auto">
          <a:xfrm>
            <a:off x="616733" y="5247791"/>
            <a:ext cx="460800" cy="461665"/>
          </a:xfrm>
          <a:prstGeom prst="rect">
            <a:avLst/>
          </a:prstGeom>
          <a:ln>
            <a:headEnd/>
            <a:tailEnd/>
          </a:ln>
          <a:extLst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ru-RU" sz="2400" b="1" dirty="0"/>
              <a:t>Б</a:t>
            </a:r>
          </a:p>
        </p:txBody>
      </p:sp>
      <p:sp>
        <p:nvSpPr>
          <p:cNvPr id="150" name="TextBox 41"/>
          <p:cNvSpPr txBox="1">
            <a:spLocks noChangeArrowheads="1"/>
          </p:cNvSpPr>
          <p:nvPr/>
        </p:nvSpPr>
        <p:spPr bwMode="auto">
          <a:xfrm>
            <a:off x="1156896" y="5247791"/>
            <a:ext cx="460801" cy="461665"/>
          </a:xfrm>
          <a:prstGeom prst="rect">
            <a:avLst/>
          </a:prstGeom>
          <a:ln>
            <a:headEnd/>
            <a:tailEnd/>
          </a:ln>
          <a:extLst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ru-RU" sz="2400" b="1" dirty="0"/>
              <a:t>В</a:t>
            </a:r>
          </a:p>
        </p:txBody>
      </p:sp>
      <p:sp>
        <p:nvSpPr>
          <p:cNvPr id="151" name="TextBox 42"/>
          <p:cNvSpPr txBox="1">
            <a:spLocks noChangeArrowheads="1"/>
          </p:cNvSpPr>
          <p:nvPr/>
        </p:nvSpPr>
        <p:spPr bwMode="auto">
          <a:xfrm>
            <a:off x="1697060" y="5247791"/>
            <a:ext cx="460801" cy="461665"/>
          </a:xfrm>
          <a:prstGeom prst="rect">
            <a:avLst/>
          </a:prstGeom>
          <a:ln>
            <a:headEnd/>
            <a:tailEnd/>
          </a:ln>
          <a:extLst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ru-RU" sz="2400" b="1" dirty="0"/>
              <a:t>Г</a:t>
            </a:r>
          </a:p>
        </p:txBody>
      </p:sp>
      <p:sp>
        <p:nvSpPr>
          <p:cNvPr id="152" name="TextBox 43"/>
          <p:cNvSpPr txBox="1">
            <a:spLocks noChangeArrowheads="1"/>
          </p:cNvSpPr>
          <p:nvPr/>
        </p:nvSpPr>
        <p:spPr bwMode="auto">
          <a:xfrm>
            <a:off x="2237224" y="5247791"/>
            <a:ext cx="460801" cy="461665"/>
          </a:xfrm>
          <a:prstGeom prst="rect">
            <a:avLst/>
          </a:prstGeom>
          <a:ln>
            <a:headEnd/>
            <a:tailEnd/>
          </a:ln>
          <a:extLst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ru-RU" sz="2400" b="1" dirty="0"/>
              <a:t>Д</a:t>
            </a:r>
          </a:p>
        </p:txBody>
      </p:sp>
      <p:sp>
        <p:nvSpPr>
          <p:cNvPr id="153" name="TextBox 44"/>
          <p:cNvSpPr txBox="1">
            <a:spLocks noChangeArrowheads="1"/>
          </p:cNvSpPr>
          <p:nvPr/>
        </p:nvSpPr>
        <p:spPr bwMode="auto">
          <a:xfrm>
            <a:off x="2777388" y="5247791"/>
            <a:ext cx="460801" cy="461665"/>
          </a:xfrm>
          <a:prstGeom prst="rect">
            <a:avLst/>
          </a:prstGeom>
          <a:ln>
            <a:headEnd/>
            <a:tailEnd/>
          </a:ln>
          <a:extLst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ru-RU" sz="2400" b="1" dirty="0"/>
              <a:t>Е</a:t>
            </a:r>
          </a:p>
        </p:txBody>
      </p:sp>
      <p:sp>
        <p:nvSpPr>
          <p:cNvPr id="154" name="TextBox 45"/>
          <p:cNvSpPr txBox="1">
            <a:spLocks noChangeArrowheads="1"/>
          </p:cNvSpPr>
          <p:nvPr/>
        </p:nvSpPr>
        <p:spPr bwMode="auto">
          <a:xfrm>
            <a:off x="3317552" y="5247791"/>
            <a:ext cx="460801" cy="461665"/>
          </a:xfrm>
          <a:prstGeom prst="rect">
            <a:avLst/>
          </a:prstGeom>
          <a:ln>
            <a:headEnd/>
            <a:tailEnd/>
          </a:ln>
          <a:extLst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ru-RU" sz="2400" b="1" dirty="0"/>
              <a:t>Ё</a:t>
            </a:r>
          </a:p>
        </p:txBody>
      </p:sp>
      <p:sp>
        <p:nvSpPr>
          <p:cNvPr id="155" name="TextBox 46"/>
          <p:cNvSpPr txBox="1">
            <a:spLocks noChangeArrowheads="1"/>
          </p:cNvSpPr>
          <p:nvPr/>
        </p:nvSpPr>
        <p:spPr bwMode="auto">
          <a:xfrm>
            <a:off x="3857716" y="5247791"/>
            <a:ext cx="460800" cy="461665"/>
          </a:xfrm>
          <a:prstGeom prst="rect">
            <a:avLst/>
          </a:prstGeom>
          <a:ln>
            <a:headEnd/>
            <a:tailEnd/>
          </a:ln>
          <a:extLst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ru-RU" sz="2400" b="1" dirty="0"/>
              <a:t>Ж</a:t>
            </a:r>
          </a:p>
        </p:txBody>
      </p:sp>
      <p:sp>
        <p:nvSpPr>
          <p:cNvPr id="156" name="TextBox 47"/>
          <p:cNvSpPr txBox="1">
            <a:spLocks noChangeArrowheads="1"/>
          </p:cNvSpPr>
          <p:nvPr/>
        </p:nvSpPr>
        <p:spPr bwMode="auto">
          <a:xfrm>
            <a:off x="4397881" y="5247791"/>
            <a:ext cx="460799" cy="461665"/>
          </a:xfrm>
          <a:prstGeom prst="rect">
            <a:avLst/>
          </a:prstGeom>
          <a:ln>
            <a:headEnd/>
            <a:tailEnd/>
          </a:ln>
          <a:extLst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ru-RU" sz="2400" b="1" dirty="0"/>
              <a:t>З</a:t>
            </a:r>
          </a:p>
        </p:txBody>
      </p:sp>
      <p:sp>
        <p:nvSpPr>
          <p:cNvPr id="157" name="TextBox 48"/>
          <p:cNvSpPr txBox="1">
            <a:spLocks noChangeArrowheads="1"/>
          </p:cNvSpPr>
          <p:nvPr/>
        </p:nvSpPr>
        <p:spPr bwMode="auto">
          <a:xfrm>
            <a:off x="4938045" y="5247791"/>
            <a:ext cx="460799" cy="461665"/>
          </a:xfrm>
          <a:prstGeom prst="rect">
            <a:avLst/>
          </a:prstGeom>
          <a:ln>
            <a:headEnd/>
            <a:tailEnd/>
          </a:ln>
          <a:extLst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ru-RU" sz="2400" b="1" dirty="0"/>
              <a:t>И</a:t>
            </a:r>
          </a:p>
        </p:txBody>
      </p:sp>
      <p:sp>
        <p:nvSpPr>
          <p:cNvPr id="158" name="TextBox 49"/>
          <p:cNvSpPr txBox="1">
            <a:spLocks noChangeArrowheads="1"/>
          </p:cNvSpPr>
          <p:nvPr/>
        </p:nvSpPr>
        <p:spPr bwMode="auto">
          <a:xfrm>
            <a:off x="5478209" y="5247791"/>
            <a:ext cx="460799" cy="461665"/>
          </a:xfrm>
          <a:prstGeom prst="rect">
            <a:avLst/>
          </a:prstGeom>
          <a:ln>
            <a:headEnd/>
            <a:tailEnd/>
          </a:ln>
          <a:extLst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ru-RU" sz="2400" b="1" dirty="0"/>
              <a:t>Й</a:t>
            </a:r>
          </a:p>
        </p:txBody>
      </p:sp>
      <p:sp>
        <p:nvSpPr>
          <p:cNvPr id="159" name="TextBox 50"/>
          <p:cNvSpPr txBox="1">
            <a:spLocks noChangeArrowheads="1"/>
          </p:cNvSpPr>
          <p:nvPr/>
        </p:nvSpPr>
        <p:spPr bwMode="auto">
          <a:xfrm>
            <a:off x="6018369" y="5247791"/>
            <a:ext cx="460799" cy="461665"/>
          </a:xfrm>
          <a:prstGeom prst="rect">
            <a:avLst/>
          </a:prstGeom>
          <a:ln>
            <a:headEnd/>
            <a:tailEnd/>
          </a:ln>
          <a:extLst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ru-RU" sz="2400" b="1" dirty="0"/>
              <a:t>К</a:t>
            </a:r>
          </a:p>
        </p:txBody>
      </p:sp>
      <p:sp>
        <p:nvSpPr>
          <p:cNvPr id="160" name="TextBox 51"/>
          <p:cNvSpPr txBox="1">
            <a:spLocks noChangeArrowheads="1"/>
          </p:cNvSpPr>
          <p:nvPr/>
        </p:nvSpPr>
        <p:spPr bwMode="auto">
          <a:xfrm>
            <a:off x="306969" y="5775672"/>
            <a:ext cx="460799" cy="461665"/>
          </a:xfrm>
          <a:prstGeom prst="rect">
            <a:avLst/>
          </a:prstGeom>
          <a:ln>
            <a:headEnd/>
            <a:tailEnd/>
          </a:ln>
          <a:extLst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ru-RU" sz="2400" b="1" dirty="0"/>
              <a:t>Л</a:t>
            </a:r>
          </a:p>
        </p:txBody>
      </p:sp>
      <p:sp>
        <p:nvSpPr>
          <p:cNvPr id="161" name="TextBox 52"/>
          <p:cNvSpPr txBox="1">
            <a:spLocks noChangeArrowheads="1"/>
          </p:cNvSpPr>
          <p:nvPr/>
        </p:nvSpPr>
        <p:spPr bwMode="auto">
          <a:xfrm>
            <a:off x="858741" y="5775672"/>
            <a:ext cx="460801" cy="461665"/>
          </a:xfrm>
          <a:prstGeom prst="rect">
            <a:avLst/>
          </a:prstGeom>
          <a:ln>
            <a:headEnd/>
            <a:tailEnd/>
          </a:ln>
          <a:extLst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ru-RU" sz="2400" b="1" dirty="0"/>
              <a:t>М</a:t>
            </a:r>
          </a:p>
        </p:txBody>
      </p:sp>
      <p:sp>
        <p:nvSpPr>
          <p:cNvPr id="162" name="TextBox 53"/>
          <p:cNvSpPr txBox="1">
            <a:spLocks noChangeArrowheads="1"/>
          </p:cNvSpPr>
          <p:nvPr/>
        </p:nvSpPr>
        <p:spPr bwMode="auto">
          <a:xfrm>
            <a:off x="1410514" y="5775672"/>
            <a:ext cx="460800" cy="461665"/>
          </a:xfrm>
          <a:prstGeom prst="rect">
            <a:avLst/>
          </a:prstGeom>
          <a:ln>
            <a:headEnd/>
            <a:tailEnd/>
          </a:ln>
          <a:extLst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ru-RU" sz="2400" b="1" dirty="0"/>
              <a:t>Н</a:t>
            </a:r>
          </a:p>
        </p:txBody>
      </p:sp>
      <p:sp>
        <p:nvSpPr>
          <p:cNvPr id="163" name="TextBox 54"/>
          <p:cNvSpPr txBox="1">
            <a:spLocks noChangeArrowheads="1"/>
          </p:cNvSpPr>
          <p:nvPr/>
        </p:nvSpPr>
        <p:spPr bwMode="auto">
          <a:xfrm>
            <a:off x="1962287" y="5775672"/>
            <a:ext cx="460799" cy="461665"/>
          </a:xfrm>
          <a:prstGeom prst="rect">
            <a:avLst/>
          </a:prstGeom>
          <a:ln>
            <a:headEnd/>
            <a:tailEnd/>
          </a:ln>
          <a:extLst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ru-RU" sz="2400" b="1" dirty="0"/>
              <a:t>О</a:t>
            </a:r>
          </a:p>
        </p:txBody>
      </p:sp>
      <p:sp>
        <p:nvSpPr>
          <p:cNvPr id="164" name="TextBox 55"/>
          <p:cNvSpPr txBox="1">
            <a:spLocks noChangeArrowheads="1"/>
          </p:cNvSpPr>
          <p:nvPr/>
        </p:nvSpPr>
        <p:spPr bwMode="auto">
          <a:xfrm>
            <a:off x="2514060" y="5775672"/>
            <a:ext cx="460800" cy="461665"/>
          </a:xfrm>
          <a:prstGeom prst="rect">
            <a:avLst/>
          </a:prstGeom>
          <a:ln>
            <a:headEnd/>
            <a:tailEnd/>
          </a:ln>
          <a:extLst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ru-RU" sz="2400" b="1" dirty="0"/>
              <a:t>П</a:t>
            </a:r>
          </a:p>
        </p:txBody>
      </p:sp>
      <p:sp>
        <p:nvSpPr>
          <p:cNvPr id="165" name="TextBox 56"/>
          <p:cNvSpPr txBox="1">
            <a:spLocks noChangeArrowheads="1"/>
          </p:cNvSpPr>
          <p:nvPr/>
        </p:nvSpPr>
        <p:spPr bwMode="auto">
          <a:xfrm>
            <a:off x="3065832" y="5775672"/>
            <a:ext cx="460801" cy="461665"/>
          </a:xfrm>
          <a:prstGeom prst="rect">
            <a:avLst/>
          </a:prstGeom>
          <a:ln>
            <a:headEnd/>
            <a:tailEnd/>
          </a:ln>
          <a:extLst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ru-RU" sz="2400" b="1" dirty="0"/>
              <a:t>Р</a:t>
            </a:r>
          </a:p>
        </p:txBody>
      </p:sp>
      <p:sp>
        <p:nvSpPr>
          <p:cNvPr id="166" name="TextBox 57"/>
          <p:cNvSpPr txBox="1">
            <a:spLocks noChangeArrowheads="1"/>
          </p:cNvSpPr>
          <p:nvPr/>
        </p:nvSpPr>
        <p:spPr bwMode="auto">
          <a:xfrm>
            <a:off x="3617604" y="5775672"/>
            <a:ext cx="460801" cy="461665"/>
          </a:xfrm>
          <a:prstGeom prst="rect">
            <a:avLst/>
          </a:prstGeom>
          <a:ln>
            <a:headEnd/>
            <a:tailEnd/>
          </a:ln>
          <a:extLst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ru-RU" sz="2400" b="1" dirty="0"/>
              <a:t>С</a:t>
            </a:r>
          </a:p>
        </p:txBody>
      </p:sp>
      <p:sp>
        <p:nvSpPr>
          <p:cNvPr id="167" name="TextBox 58"/>
          <p:cNvSpPr txBox="1">
            <a:spLocks noChangeArrowheads="1"/>
          </p:cNvSpPr>
          <p:nvPr/>
        </p:nvSpPr>
        <p:spPr bwMode="auto">
          <a:xfrm>
            <a:off x="4169377" y="5775672"/>
            <a:ext cx="460799" cy="461665"/>
          </a:xfrm>
          <a:prstGeom prst="rect">
            <a:avLst/>
          </a:prstGeom>
          <a:ln>
            <a:headEnd/>
            <a:tailEnd/>
          </a:ln>
          <a:extLst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ru-RU" sz="2400" b="1" dirty="0"/>
              <a:t>Т</a:t>
            </a:r>
          </a:p>
        </p:txBody>
      </p:sp>
      <p:sp>
        <p:nvSpPr>
          <p:cNvPr id="168" name="TextBox 59"/>
          <p:cNvSpPr txBox="1">
            <a:spLocks noChangeArrowheads="1"/>
          </p:cNvSpPr>
          <p:nvPr/>
        </p:nvSpPr>
        <p:spPr bwMode="auto">
          <a:xfrm>
            <a:off x="4721149" y="5775672"/>
            <a:ext cx="460799" cy="461665"/>
          </a:xfrm>
          <a:prstGeom prst="rect">
            <a:avLst/>
          </a:prstGeom>
          <a:ln>
            <a:headEnd/>
            <a:tailEnd/>
          </a:ln>
          <a:extLst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ru-RU" sz="2400" b="1" dirty="0"/>
              <a:t>У</a:t>
            </a:r>
          </a:p>
        </p:txBody>
      </p:sp>
      <p:sp>
        <p:nvSpPr>
          <p:cNvPr id="169" name="TextBox 60"/>
          <p:cNvSpPr txBox="1">
            <a:spLocks noChangeArrowheads="1"/>
          </p:cNvSpPr>
          <p:nvPr/>
        </p:nvSpPr>
        <p:spPr bwMode="auto">
          <a:xfrm>
            <a:off x="5272920" y="5775672"/>
            <a:ext cx="460801" cy="461665"/>
          </a:xfrm>
          <a:prstGeom prst="rect">
            <a:avLst/>
          </a:prstGeom>
          <a:ln>
            <a:headEnd/>
            <a:tailEnd/>
          </a:ln>
          <a:extLst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ru-RU" sz="2400" b="1" dirty="0"/>
              <a:t>Ф</a:t>
            </a:r>
          </a:p>
        </p:txBody>
      </p:sp>
      <p:sp>
        <p:nvSpPr>
          <p:cNvPr id="170" name="TextBox 61"/>
          <p:cNvSpPr txBox="1">
            <a:spLocks noChangeArrowheads="1"/>
          </p:cNvSpPr>
          <p:nvPr/>
        </p:nvSpPr>
        <p:spPr bwMode="auto">
          <a:xfrm>
            <a:off x="5824693" y="5775672"/>
            <a:ext cx="460801" cy="461665"/>
          </a:xfrm>
          <a:prstGeom prst="rect">
            <a:avLst/>
          </a:prstGeom>
          <a:ln>
            <a:headEnd/>
            <a:tailEnd/>
          </a:ln>
          <a:extLst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ru-RU" sz="2400" b="1" dirty="0"/>
              <a:t>Х</a:t>
            </a:r>
          </a:p>
        </p:txBody>
      </p:sp>
      <p:sp>
        <p:nvSpPr>
          <p:cNvPr id="171" name="TextBox 62"/>
          <p:cNvSpPr txBox="1">
            <a:spLocks noChangeArrowheads="1"/>
          </p:cNvSpPr>
          <p:nvPr/>
        </p:nvSpPr>
        <p:spPr bwMode="auto">
          <a:xfrm>
            <a:off x="512453" y="6283235"/>
            <a:ext cx="460799" cy="461665"/>
          </a:xfrm>
          <a:prstGeom prst="rect">
            <a:avLst/>
          </a:prstGeom>
          <a:ln>
            <a:headEnd/>
            <a:tailEnd/>
          </a:ln>
          <a:extLst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ru-RU" sz="2400" b="1" dirty="0"/>
              <a:t>Ц</a:t>
            </a:r>
          </a:p>
        </p:txBody>
      </p:sp>
      <p:sp>
        <p:nvSpPr>
          <p:cNvPr id="172" name="TextBox 63"/>
          <p:cNvSpPr txBox="1">
            <a:spLocks noChangeArrowheads="1"/>
          </p:cNvSpPr>
          <p:nvPr/>
        </p:nvSpPr>
        <p:spPr bwMode="auto">
          <a:xfrm>
            <a:off x="1083950" y="6283235"/>
            <a:ext cx="460801" cy="461665"/>
          </a:xfrm>
          <a:prstGeom prst="rect">
            <a:avLst/>
          </a:prstGeom>
          <a:ln>
            <a:headEnd/>
            <a:tailEnd/>
          </a:ln>
          <a:extLst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ru-RU" sz="2400" b="1" dirty="0"/>
              <a:t>Ч</a:t>
            </a:r>
          </a:p>
        </p:txBody>
      </p:sp>
      <p:sp>
        <p:nvSpPr>
          <p:cNvPr id="173" name="TextBox 64"/>
          <p:cNvSpPr txBox="1">
            <a:spLocks noChangeArrowheads="1"/>
          </p:cNvSpPr>
          <p:nvPr/>
        </p:nvSpPr>
        <p:spPr bwMode="auto">
          <a:xfrm>
            <a:off x="1655449" y="6283235"/>
            <a:ext cx="460799" cy="461665"/>
          </a:xfrm>
          <a:prstGeom prst="rect">
            <a:avLst/>
          </a:prstGeom>
          <a:ln>
            <a:headEnd/>
            <a:tailEnd/>
          </a:ln>
          <a:extLst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ru-RU" sz="2400" b="1" dirty="0"/>
              <a:t>Ш</a:t>
            </a:r>
          </a:p>
        </p:txBody>
      </p:sp>
      <p:sp>
        <p:nvSpPr>
          <p:cNvPr id="174" name="TextBox 65"/>
          <p:cNvSpPr txBox="1">
            <a:spLocks noChangeArrowheads="1"/>
          </p:cNvSpPr>
          <p:nvPr/>
        </p:nvSpPr>
        <p:spPr bwMode="auto">
          <a:xfrm>
            <a:off x="2226946" y="6283235"/>
            <a:ext cx="460801" cy="461665"/>
          </a:xfrm>
          <a:prstGeom prst="rect">
            <a:avLst/>
          </a:prstGeom>
          <a:ln>
            <a:headEnd/>
            <a:tailEnd/>
          </a:ln>
          <a:extLst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ru-RU" sz="2400" b="1" dirty="0"/>
              <a:t>Щ</a:t>
            </a:r>
          </a:p>
        </p:txBody>
      </p:sp>
      <p:sp>
        <p:nvSpPr>
          <p:cNvPr id="175" name="TextBox 66"/>
          <p:cNvSpPr txBox="1">
            <a:spLocks noChangeArrowheads="1"/>
          </p:cNvSpPr>
          <p:nvPr/>
        </p:nvSpPr>
        <p:spPr bwMode="auto">
          <a:xfrm>
            <a:off x="2798445" y="6283235"/>
            <a:ext cx="460799" cy="461665"/>
          </a:xfrm>
          <a:prstGeom prst="rect">
            <a:avLst/>
          </a:prstGeom>
          <a:ln>
            <a:headEnd/>
            <a:tailEnd/>
          </a:ln>
          <a:extLst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ru-RU" sz="2400" b="1" dirty="0"/>
              <a:t>Ъ</a:t>
            </a:r>
          </a:p>
        </p:txBody>
      </p:sp>
      <p:sp>
        <p:nvSpPr>
          <p:cNvPr id="176" name="TextBox 67"/>
          <p:cNvSpPr txBox="1">
            <a:spLocks noChangeArrowheads="1"/>
          </p:cNvSpPr>
          <p:nvPr/>
        </p:nvSpPr>
        <p:spPr bwMode="auto">
          <a:xfrm>
            <a:off x="3369942" y="6283235"/>
            <a:ext cx="460801" cy="461665"/>
          </a:xfrm>
          <a:prstGeom prst="rect">
            <a:avLst/>
          </a:prstGeom>
          <a:ln>
            <a:headEnd/>
            <a:tailEnd/>
          </a:ln>
          <a:extLst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ru-RU" sz="2400" b="1" dirty="0"/>
              <a:t>Ы</a:t>
            </a:r>
          </a:p>
        </p:txBody>
      </p:sp>
      <p:sp>
        <p:nvSpPr>
          <p:cNvPr id="177" name="TextBox 68"/>
          <p:cNvSpPr txBox="1">
            <a:spLocks noChangeArrowheads="1"/>
          </p:cNvSpPr>
          <p:nvPr/>
        </p:nvSpPr>
        <p:spPr bwMode="auto">
          <a:xfrm>
            <a:off x="3941441" y="6283235"/>
            <a:ext cx="460799" cy="461665"/>
          </a:xfrm>
          <a:prstGeom prst="rect">
            <a:avLst/>
          </a:prstGeom>
          <a:ln>
            <a:headEnd/>
            <a:tailEnd/>
          </a:ln>
          <a:extLst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ru-RU" sz="2400" b="1" dirty="0"/>
              <a:t>Ь</a:t>
            </a:r>
          </a:p>
        </p:txBody>
      </p:sp>
      <p:sp>
        <p:nvSpPr>
          <p:cNvPr id="178" name="TextBox 69"/>
          <p:cNvSpPr txBox="1">
            <a:spLocks noChangeArrowheads="1"/>
          </p:cNvSpPr>
          <p:nvPr/>
        </p:nvSpPr>
        <p:spPr bwMode="auto">
          <a:xfrm>
            <a:off x="4512938" y="6283235"/>
            <a:ext cx="460801" cy="461665"/>
          </a:xfrm>
          <a:prstGeom prst="rect">
            <a:avLst/>
          </a:prstGeom>
          <a:ln>
            <a:headEnd/>
            <a:tailEnd/>
          </a:ln>
          <a:extLst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ru-RU" sz="2400" b="1" dirty="0"/>
              <a:t>Э</a:t>
            </a:r>
          </a:p>
        </p:txBody>
      </p:sp>
      <p:sp>
        <p:nvSpPr>
          <p:cNvPr id="179" name="TextBox 70"/>
          <p:cNvSpPr txBox="1">
            <a:spLocks noChangeArrowheads="1"/>
          </p:cNvSpPr>
          <p:nvPr/>
        </p:nvSpPr>
        <p:spPr bwMode="auto">
          <a:xfrm>
            <a:off x="5084437" y="6283235"/>
            <a:ext cx="460799" cy="461665"/>
          </a:xfrm>
          <a:prstGeom prst="rect">
            <a:avLst/>
          </a:prstGeom>
          <a:ln>
            <a:headEnd/>
            <a:tailEnd/>
          </a:ln>
          <a:extLst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ru-RU" sz="2400" b="1" dirty="0"/>
              <a:t>Ю</a:t>
            </a:r>
          </a:p>
        </p:txBody>
      </p:sp>
      <p:sp>
        <p:nvSpPr>
          <p:cNvPr id="180" name="TextBox 71"/>
          <p:cNvSpPr txBox="1">
            <a:spLocks noChangeArrowheads="1"/>
          </p:cNvSpPr>
          <p:nvPr/>
        </p:nvSpPr>
        <p:spPr bwMode="auto">
          <a:xfrm>
            <a:off x="5655934" y="6283235"/>
            <a:ext cx="460801" cy="461665"/>
          </a:xfrm>
          <a:prstGeom prst="rect">
            <a:avLst/>
          </a:prstGeom>
          <a:ln>
            <a:headEnd/>
            <a:tailEnd/>
          </a:ln>
          <a:extLst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ru-RU" sz="2400" b="1" dirty="0"/>
              <a:t>Я</a:t>
            </a:r>
          </a:p>
        </p:txBody>
      </p:sp>
      <p:sp>
        <p:nvSpPr>
          <p:cNvPr id="131" name="Управляющая кнопка: далее 130">
            <a:hlinkClick r:id="" action="ppaction://hlinkshowjump?jump=nextslide" highlightClick="1"/>
          </p:cNvPr>
          <p:cNvSpPr/>
          <p:nvPr/>
        </p:nvSpPr>
        <p:spPr>
          <a:xfrm>
            <a:off x="7919247" y="6165304"/>
            <a:ext cx="900100" cy="504056"/>
          </a:xfrm>
          <a:prstGeom prst="actionButtonForwardNex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56030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4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8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4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1" dur="10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9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1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6" dur="1000" fill="hold"/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0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15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1"/>
                  </p:tgtEl>
                </p:cond>
              </p:nextCondLst>
            </p:seq>
            <p:seq concurrent="1" nextAc="seek">
              <p:cTn id="33" restart="whenNotActive" fill="hold" evtFilter="cancelBubble" nodeType="interactiveSeq">
                <p:stCondLst>
                  <p:cond evt="onClick" delay="0">
                    <p:tgtEl>
                      <p:spTgt spid="15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4" fill="hold">
                      <p:stCondLst>
                        <p:cond delay="0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7" dur="1000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2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15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2" dur="1000" fill="hold"/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3"/>
                  </p:tgtEl>
                </p:cond>
              </p:nextCondLst>
            </p:seq>
            <p:seq concurrent="1" nextAc="seek">
              <p:cTn id="43" restart="whenNotActive" fill="hold" evtFilter="cancelBubble" nodeType="interactiveSeq">
                <p:stCondLst>
                  <p:cond evt="onClick" delay="0">
                    <p:tgtEl>
                      <p:spTgt spid="15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4" fill="hold">
                      <p:stCondLst>
                        <p:cond delay="0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7" dur="10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4"/>
                  </p:tgtEl>
                </p:cond>
              </p:nextCondLst>
            </p:seq>
            <p:seq concurrent="1" nextAc="seek">
              <p:cTn id="48" restart="whenNotActive" fill="hold" evtFilter="cancelBubble" nodeType="interactiveSeq">
                <p:stCondLst>
                  <p:cond evt="onClick" delay="0">
                    <p:tgtEl>
                      <p:spTgt spid="15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9" fill="hold">
                      <p:stCondLst>
                        <p:cond delay="0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2" dur="10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5"/>
                  </p:tgtEl>
                </p:cond>
              </p:nextCondLst>
            </p:seq>
            <p:seq concurrent="1" nextAc="seek">
              <p:cTn id="53" restart="whenNotActive" fill="hold" evtFilter="cancelBubble" nodeType="interactiveSeq">
                <p:stCondLst>
                  <p:cond evt="onClick" delay="0">
                    <p:tgtEl>
                      <p:spTgt spid="15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4" fill="hold">
                      <p:stCondLst>
                        <p:cond delay="0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7" dur="10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6"/>
                  </p:tgtEl>
                </p:cond>
              </p:nextCondLst>
            </p:seq>
            <p:seq concurrent="1" nextAc="seek">
              <p:cTn id="58" restart="whenNotActive" fill="hold" evtFilter="cancelBubble" nodeType="interactiveSeq">
                <p:stCondLst>
                  <p:cond evt="onClick" delay="0">
                    <p:tgtEl>
                      <p:spTgt spid="15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9" fill="hold">
                      <p:stCondLst>
                        <p:cond delay="0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7"/>
                  </p:tgtEl>
                </p:cond>
              </p:nextCondLst>
            </p:seq>
            <p:seq concurrent="1" nextAc="seek">
              <p:cTn id="64" restart="whenNotActive" fill="hold" evtFilter="cancelBubble" nodeType="interactiveSeq">
                <p:stCondLst>
                  <p:cond evt="onClick" delay="0">
                    <p:tgtEl>
                      <p:spTgt spid="15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5" fill="hold">
                      <p:stCondLst>
                        <p:cond delay="0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8" dur="1000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8"/>
                  </p:tgtEl>
                </p:cond>
              </p:nextCondLst>
            </p:seq>
            <p:seq concurrent="1" nextAc="seek">
              <p:cTn id="69" restart="whenNotActive" fill="hold" evtFilter="cancelBubble" nodeType="interactiveSeq">
                <p:stCondLst>
                  <p:cond evt="onClick" delay="0">
                    <p:tgtEl>
                      <p:spTgt spid="15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0" fill="hold">
                      <p:stCondLst>
                        <p:cond delay="0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73" dur="10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9"/>
                  </p:tgtEl>
                </p:cond>
              </p:nextCondLst>
            </p:seq>
            <p:seq concurrent="1" nextAc="seek">
              <p:cTn id="74" restart="whenNotActive" fill="hold" evtFilter="cancelBubble" nodeType="interactiveSeq">
                <p:stCondLst>
                  <p:cond evt="onClick" delay="0">
                    <p:tgtEl>
                      <p:spTgt spid="16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5" fill="hold">
                      <p:stCondLst>
                        <p:cond delay="0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0"/>
                  </p:tgtEl>
                </p:cond>
              </p:nextCondLst>
            </p:seq>
            <p:seq concurrent="1" nextAc="seek">
              <p:cTn id="80" restart="whenNotActive" fill="hold" evtFilter="cancelBubble" nodeType="interactiveSeq">
                <p:stCondLst>
                  <p:cond evt="onClick" delay="0">
                    <p:tgtEl>
                      <p:spTgt spid="16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1" fill="hold">
                      <p:stCondLst>
                        <p:cond delay="0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84" dur="10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1"/>
                  </p:tgtEl>
                </p:cond>
              </p:nextCondLst>
            </p:seq>
            <p:seq concurrent="1" nextAc="seek">
              <p:cTn id="85" restart="whenNotActive" fill="hold" evtFilter="cancelBubble" nodeType="interactiveSeq">
                <p:stCondLst>
                  <p:cond evt="onClick" delay="0">
                    <p:tgtEl>
                      <p:spTgt spid="16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6" fill="hold">
                      <p:stCondLst>
                        <p:cond delay="0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89" dur="10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2"/>
                  </p:tgtEl>
                </p:cond>
              </p:nextCondLst>
            </p:seq>
            <p:seq concurrent="1" nextAc="seek">
              <p:cTn id="90" restart="whenNotActive" fill="hold" evtFilter="cancelBubble" nodeType="interactiveSeq">
                <p:stCondLst>
                  <p:cond evt="onClick" delay="0">
                    <p:tgtEl>
                      <p:spTgt spid="16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1" fill="hold">
                      <p:stCondLst>
                        <p:cond delay="0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5" dur="500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3"/>
                  </p:tgtEl>
                </p:cond>
              </p:nextCondLst>
            </p:seq>
            <p:seq concurrent="1" nextAc="seek">
              <p:cTn id="96" restart="whenNotActive" fill="hold" evtFilter="cancelBubble" nodeType="interactiveSeq">
                <p:stCondLst>
                  <p:cond evt="onClick" delay="0">
                    <p:tgtEl>
                      <p:spTgt spid="16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7" fill="hold">
                      <p:stCondLst>
                        <p:cond delay="0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00" dur="10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4"/>
                  </p:tgtEl>
                </p:cond>
              </p:nextCondLst>
            </p:seq>
            <p:seq concurrent="1" nextAc="seek">
              <p:cTn id="101" restart="whenNotActive" fill="hold" evtFilter="cancelBubble" nodeType="interactiveSeq">
                <p:stCondLst>
                  <p:cond evt="onClick" delay="0">
                    <p:tgtEl>
                      <p:spTgt spid="16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2" fill="hold">
                      <p:stCondLst>
                        <p:cond delay="0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05" dur="10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6"/>
                  </p:tgtEl>
                </p:cond>
              </p:nextCondLst>
            </p:seq>
            <p:seq concurrent="1" nextAc="seek">
              <p:cTn id="106" restart="whenNotActive" fill="hold" evtFilter="cancelBubble" nodeType="interactiveSeq">
                <p:stCondLst>
                  <p:cond evt="onClick" delay="0">
                    <p:tgtEl>
                      <p:spTgt spid="16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7" fill="hold">
                      <p:stCondLst>
                        <p:cond delay="0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10" dur="1000" fill="hold"/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7"/>
                  </p:tgtEl>
                </p:cond>
              </p:nextCondLst>
            </p:seq>
            <p:seq concurrent="1" nextAc="seek">
              <p:cTn id="111" restart="whenNotActive" fill="hold" evtFilter="cancelBubble" nodeType="interactiveSeq">
                <p:stCondLst>
                  <p:cond evt="onClick" delay="0">
                    <p:tgtEl>
                      <p:spTgt spid="16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2" fill="hold">
                      <p:stCondLst>
                        <p:cond delay="0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15" dur="1000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8"/>
                  </p:tgtEl>
                </p:cond>
              </p:nextCondLst>
            </p:seq>
            <p:seq concurrent="1" nextAc="seek">
              <p:cTn id="116" restart="whenNotActive" fill="hold" evtFilter="cancelBubble" nodeType="interactiveSeq">
                <p:stCondLst>
                  <p:cond evt="onClick" delay="0">
                    <p:tgtEl>
                      <p:spTgt spid="16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7" fill="hold">
                      <p:stCondLst>
                        <p:cond delay="0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20" dur="10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9"/>
                  </p:tgtEl>
                </p:cond>
              </p:nextCondLst>
            </p:seq>
            <p:seq concurrent="1" nextAc="seek">
              <p:cTn id="121" restart="whenNotActive" fill="hold" evtFilter="cancelBubble" nodeType="interactiveSeq">
                <p:stCondLst>
                  <p:cond evt="onClick" delay="0">
                    <p:tgtEl>
                      <p:spTgt spid="17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2" fill="hold">
                      <p:stCondLst>
                        <p:cond delay="0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25" dur="10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0"/>
                  </p:tgtEl>
                </p:cond>
              </p:nextCondLst>
            </p:seq>
            <p:seq concurrent="1" nextAc="seek">
              <p:cTn id="126" restart="whenNotActive" fill="hold" evtFilter="cancelBubble" nodeType="interactiveSeq">
                <p:stCondLst>
                  <p:cond evt="onClick" delay="0">
                    <p:tgtEl>
                      <p:spTgt spid="17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7" fill="hold">
                      <p:stCondLst>
                        <p:cond delay="0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30" dur="1000" fill="hold"/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1"/>
                  </p:tgtEl>
                </p:cond>
              </p:nextCondLst>
            </p:seq>
            <p:seq concurrent="1" nextAc="seek">
              <p:cTn id="131" restart="whenNotActive" fill="hold" evtFilter="cancelBubble" nodeType="interactiveSeq">
                <p:stCondLst>
                  <p:cond evt="onClick" delay="0">
                    <p:tgtEl>
                      <p:spTgt spid="17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2" fill="hold">
                      <p:stCondLst>
                        <p:cond delay="0"/>
                      </p:stCondLst>
                      <p:childTnLst>
                        <p:par>
                          <p:cTn id="133" fill="hold">
                            <p:stCondLst>
                              <p:cond delay="0"/>
                            </p:stCondLst>
                            <p:childTnLst>
                              <p:par>
                                <p:cTn id="134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35" dur="1000" fill="hold"/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2"/>
                  </p:tgtEl>
                </p:cond>
              </p:nextCondLst>
            </p:seq>
            <p:seq concurrent="1" nextAc="seek">
              <p:cTn id="136" restart="whenNotActive" fill="hold" evtFilter="cancelBubble" nodeType="interactiveSeq">
                <p:stCondLst>
                  <p:cond evt="onClick" delay="0">
                    <p:tgtEl>
                      <p:spTgt spid="17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7" fill="hold">
                      <p:stCondLst>
                        <p:cond delay="0"/>
                      </p:stCondLst>
                      <p:childTnLst>
                        <p:par>
                          <p:cTn id="138" fill="hold">
                            <p:stCondLst>
                              <p:cond delay="0"/>
                            </p:stCondLst>
                            <p:childTnLst>
                              <p:par>
                                <p:cTn id="139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40" dur="1000" fill="hold"/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3"/>
                  </p:tgtEl>
                </p:cond>
              </p:nextCondLst>
            </p:seq>
            <p:seq concurrent="1" nextAc="seek">
              <p:cTn id="141" restart="whenNotActive" fill="hold" evtFilter="cancelBubble" nodeType="interactiveSeq">
                <p:stCondLst>
                  <p:cond evt="onClick" delay="0">
                    <p:tgtEl>
                      <p:spTgt spid="17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2" fill="hold">
                      <p:stCondLst>
                        <p:cond delay="0"/>
                      </p:stCondLst>
                      <p:childTnLst>
                        <p:par>
                          <p:cTn id="143" fill="hold">
                            <p:stCondLst>
                              <p:cond delay="0"/>
                            </p:stCondLst>
                            <p:childTnLst>
                              <p:par>
                                <p:cTn id="144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45" dur="1000" fill="hold"/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4"/>
                  </p:tgtEl>
                </p:cond>
              </p:nextCondLst>
            </p:seq>
            <p:seq concurrent="1" nextAc="seek">
              <p:cTn id="146" restart="whenNotActive" fill="hold" evtFilter="cancelBubble" nodeType="interactiveSeq">
                <p:stCondLst>
                  <p:cond evt="onClick" delay="0">
                    <p:tgtEl>
                      <p:spTgt spid="17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7" fill="hold">
                      <p:stCondLst>
                        <p:cond delay="0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50" dur="1000" fill="hold"/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5"/>
                  </p:tgtEl>
                </p:cond>
              </p:nextCondLst>
            </p:seq>
            <p:seq concurrent="1" nextAc="seek">
              <p:cTn id="151" restart="whenNotActive" fill="hold" evtFilter="cancelBubble" nodeType="interactiveSeq">
                <p:stCondLst>
                  <p:cond evt="onClick" delay="0">
                    <p:tgtEl>
                      <p:spTgt spid="17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2" fill="hold">
                      <p:stCondLst>
                        <p:cond delay="0"/>
                      </p:stCondLst>
                      <p:childTnLst>
                        <p:par>
                          <p:cTn id="153" fill="hold">
                            <p:stCondLst>
                              <p:cond delay="0"/>
                            </p:stCondLst>
                            <p:childTnLst>
                              <p:par>
                                <p:cTn id="154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55" dur="1000" fill="hold"/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6"/>
                  </p:tgtEl>
                </p:cond>
              </p:nextCondLst>
            </p:seq>
            <p:seq concurrent="1" nextAc="seek">
              <p:cTn id="156" restart="whenNotActive" fill="hold" evtFilter="cancelBubble" nodeType="interactiveSeq">
                <p:stCondLst>
                  <p:cond evt="onClick" delay="0">
                    <p:tgtEl>
                      <p:spTgt spid="17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7" fill="hold">
                      <p:stCondLst>
                        <p:cond delay="0"/>
                      </p:stCondLst>
                      <p:childTnLst>
                        <p:par>
                          <p:cTn id="158" fill="hold">
                            <p:stCondLst>
                              <p:cond delay="0"/>
                            </p:stCondLst>
                            <p:childTnLst>
                              <p:par>
                                <p:cTn id="159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60" dur="100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7"/>
                  </p:tgtEl>
                </p:cond>
              </p:nextCondLst>
            </p:seq>
            <p:seq concurrent="1" nextAc="seek">
              <p:cTn id="161" restart="whenNotActive" fill="hold" evtFilter="cancelBubble" nodeType="interactiveSeq">
                <p:stCondLst>
                  <p:cond evt="onClick" delay="0">
                    <p:tgtEl>
                      <p:spTgt spid="17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2" fill="hold">
                      <p:stCondLst>
                        <p:cond delay="0"/>
                      </p:stCondLst>
                      <p:childTnLst>
                        <p:par>
                          <p:cTn id="163" fill="hold">
                            <p:stCondLst>
                              <p:cond delay="0"/>
                            </p:stCondLst>
                            <p:childTnLst>
                              <p:par>
                                <p:cTn id="164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65" dur="1000" fill="hold"/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8"/>
                  </p:tgtEl>
                </p:cond>
              </p:nextCondLst>
            </p:seq>
            <p:seq concurrent="1" nextAc="seek">
              <p:cTn id="166" restart="whenNotActive" fill="hold" evtFilter="cancelBubble" nodeType="interactiveSeq">
                <p:stCondLst>
                  <p:cond evt="onClick" delay="0">
                    <p:tgtEl>
                      <p:spTgt spid="17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7" fill="hold">
                      <p:stCondLst>
                        <p:cond delay="0"/>
                      </p:stCondLst>
                      <p:childTnLst>
                        <p:par>
                          <p:cTn id="168" fill="hold">
                            <p:stCondLst>
                              <p:cond delay="0"/>
                            </p:stCondLst>
                            <p:childTnLst>
                              <p:par>
                                <p:cTn id="169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70" dur="1000" fill="hold"/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9"/>
                  </p:tgtEl>
                </p:cond>
              </p:nextCondLst>
            </p:seq>
            <p:seq concurrent="1" nextAc="seek">
              <p:cTn id="171" restart="whenNotActive" fill="hold" evtFilter="cancelBubble" nodeType="interactiveSeq">
                <p:stCondLst>
                  <p:cond evt="onClick" delay="0">
                    <p:tgtEl>
                      <p:spTgt spid="18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2" fill="hold">
                      <p:stCondLst>
                        <p:cond delay="0"/>
                      </p:stCondLst>
                      <p:childTnLst>
                        <p:par>
                          <p:cTn id="173" fill="hold">
                            <p:stCondLst>
                              <p:cond delay="0"/>
                            </p:stCondLst>
                            <p:childTnLst>
                              <p:par>
                                <p:cTn id="174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75" dur="1000" fill="hold"/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0"/>
                  </p:tgtEl>
                </p:cond>
              </p:nextCondLst>
            </p:seq>
            <p:seq concurrent="1" nextAc="seek">
              <p:cTn id="176" restart="whenNotActive" fill="hold" evtFilter="cancelBubble" nodeType="interactiveSeq">
                <p:stCondLst>
                  <p:cond evt="onClick" delay="0">
                    <p:tgtEl>
                      <p:spTgt spid="16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7" fill="hold">
                      <p:stCondLst>
                        <p:cond delay="0"/>
                      </p:stCondLst>
                      <p:childTnLst>
                        <p:par>
                          <p:cTn id="178" fill="hold">
                            <p:stCondLst>
                              <p:cond delay="0"/>
                            </p:stCondLst>
                            <p:childTnLst>
                              <p:par>
                                <p:cTn id="17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1" dur="500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5"/>
                  </p:tgtEl>
                </p:cond>
              </p:nextCondLst>
            </p:seq>
          </p:childTnLst>
        </p:cTn>
      </p:par>
    </p:tnLst>
    <p:bldLst>
      <p:bldP spid="149" grpId="0" animBg="1"/>
      <p:bldP spid="150" grpId="0" animBg="1"/>
      <p:bldP spid="152" grpId="0" animBg="1"/>
      <p:bldP spid="153" grpId="0" animBg="1"/>
      <p:bldP spid="154" grpId="0" animBg="1"/>
      <p:bldP spid="155" grpId="0" animBg="1"/>
      <p:bldP spid="156" grpId="0" animBg="1"/>
      <p:bldP spid="158" grpId="0" animBg="1"/>
      <p:bldP spid="159" grpId="0" animBg="1"/>
      <p:bldP spid="161" grpId="0" animBg="1"/>
      <p:bldP spid="162" grpId="0" animBg="1"/>
      <p:bldP spid="164" grpId="0" animBg="1"/>
      <p:bldP spid="166" grpId="0" animBg="1"/>
      <p:bldP spid="167" grpId="0" animBg="1"/>
      <p:bldP spid="168" grpId="0" animBg="1"/>
      <p:bldP spid="169" grpId="0" animBg="1"/>
      <p:bldP spid="170" grpId="0" animBg="1"/>
      <p:bldP spid="171" grpId="0" animBg="1"/>
      <p:bldP spid="172" grpId="0" animBg="1"/>
      <p:bldP spid="173" grpId="0" animBg="1"/>
      <p:bldP spid="174" grpId="0" animBg="1"/>
      <p:bldP spid="175" grpId="0" animBg="1"/>
      <p:bldP spid="176" grpId="0" animBg="1"/>
      <p:bldP spid="177" grpId="0" animBg="1"/>
      <p:bldP spid="178" grpId="0" animBg="1"/>
      <p:bldP spid="179" grpId="0" animBg="1"/>
      <p:bldP spid="180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TextBox 97"/>
          <p:cNvSpPr txBox="1"/>
          <p:nvPr/>
        </p:nvSpPr>
        <p:spPr>
          <a:xfrm>
            <a:off x="8049095" y="1185580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ru-RU" b="1" dirty="0"/>
          </a:p>
        </p:txBody>
      </p:sp>
      <p:sp>
        <p:nvSpPr>
          <p:cNvPr id="79" name="TextBox 78"/>
          <p:cNvSpPr txBox="1"/>
          <p:nvPr/>
        </p:nvSpPr>
        <p:spPr>
          <a:xfrm>
            <a:off x="8409135" y="1180288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ru-RU" b="1" dirty="0"/>
          </a:p>
        </p:txBody>
      </p:sp>
      <p:sp>
        <p:nvSpPr>
          <p:cNvPr id="80" name="TextBox 79"/>
          <p:cNvSpPr txBox="1"/>
          <p:nvPr/>
        </p:nvSpPr>
        <p:spPr>
          <a:xfrm>
            <a:off x="6968748" y="1180288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ru-RU" b="1" dirty="0"/>
          </a:p>
        </p:txBody>
      </p:sp>
      <p:sp>
        <p:nvSpPr>
          <p:cNvPr id="81" name="TextBox 80"/>
          <p:cNvSpPr txBox="1"/>
          <p:nvPr/>
        </p:nvSpPr>
        <p:spPr>
          <a:xfrm>
            <a:off x="7328788" y="1180288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ru-RU" b="1" dirty="0"/>
          </a:p>
        </p:txBody>
      </p:sp>
      <p:sp>
        <p:nvSpPr>
          <p:cNvPr id="82" name="TextBox 81"/>
          <p:cNvSpPr txBox="1"/>
          <p:nvPr/>
        </p:nvSpPr>
        <p:spPr>
          <a:xfrm>
            <a:off x="7689055" y="1180288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ru-RU" b="1" dirty="0"/>
          </a:p>
        </p:txBody>
      </p:sp>
      <p:sp>
        <p:nvSpPr>
          <p:cNvPr id="71" name="TextBox 70"/>
          <p:cNvSpPr txBox="1"/>
          <p:nvPr/>
        </p:nvSpPr>
        <p:spPr>
          <a:xfrm>
            <a:off x="7328788" y="1555982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ru-RU" b="1" dirty="0"/>
          </a:p>
        </p:txBody>
      </p:sp>
      <p:sp>
        <p:nvSpPr>
          <p:cNvPr id="72" name="TextBox 71"/>
          <p:cNvSpPr txBox="1"/>
          <p:nvPr/>
        </p:nvSpPr>
        <p:spPr>
          <a:xfrm>
            <a:off x="7328788" y="2665435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ru-RU" b="1" dirty="0"/>
          </a:p>
        </p:txBody>
      </p:sp>
      <p:sp>
        <p:nvSpPr>
          <p:cNvPr id="73" name="TextBox 72"/>
          <p:cNvSpPr txBox="1"/>
          <p:nvPr/>
        </p:nvSpPr>
        <p:spPr>
          <a:xfrm>
            <a:off x="7328788" y="2294646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ru-RU" b="1" dirty="0"/>
          </a:p>
        </p:txBody>
      </p:sp>
      <p:sp>
        <p:nvSpPr>
          <p:cNvPr id="74" name="TextBox 73"/>
          <p:cNvSpPr txBox="1"/>
          <p:nvPr/>
        </p:nvSpPr>
        <p:spPr>
          <a:xfrm>
            <a:off x="7328788" y="1925314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ru-RU" b="1" dirty="0"/>
          </a:p>
        </p:txBody>
      </p:sp>
      <p:sp>
        <p:nvSpPr>
          <p:cNvPr id="75" name="TextBox 74"/>
          <p:cNvSpPr txBox="1"/>
          <p:nvPr/>
        </p:nvSpPr>
        <p:spPr>
          <a:xfrm>
            <a:off x="7328788" y="3034767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b="1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</a:rPr>
              <a:t>Н</a:t>
            </a:r>
            <a:endParaRPr lang="ru-RU" b="1" dirty="0">
              <a:ln>
                <a:solidFill>
                  <a:srgbClr val="FF0000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6608708" y="3034767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b="1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</a:rPr>
              <a:t>Л</a:t>
            </a:r>
            <a:endParaRPr lang="ru-RU" b="1" dirty="0">
              <a:ln>
                <a:solidFill>
                  <a:srgbClr val="FF0000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6968748" y="3034767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b="1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</a:rPr>
              <a:t>А</a:t>
            </a:r>
            <a:endParaRPr lang="ru-RU" b="1" dirty="0">
              <a:ln>
                <a:solidFill>
                  <a:srgbClr val="FF0000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5888628" y="3034767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b="1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</a:rPr>
              <a:t>К</a:t>
            </a:r>
            <a:endParaRPr lang="ru-RU" b="1" dirty="0">
              <a:ln>
                <a:solidFill>
                  <a:srgbClr val="FF0000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6248668" y="3034767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b="1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</a:rPr>
              <a:t>А</a:t>
            </a:r>
            <a:endParaRPr lang="ru-RU" b="1" dirty="0">
              <a:ln>
                <a:solidFill>
                  <a:srgbClr val="FF0000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6608041" y="3776807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ru-RU" b="1" dirty="0"/>
          </a:p>
        </p:txBody>
      </p:sp>
      <p:sp>
        <p:nvSpPr>
          <p:cNvPr id="64" name="TextBox 63"/>
          <p:cNvSpPr txBox="1"/>
          <p:nvPr/>
        </p:nvSpPr>
        <p:spPr>
          <a:xfrm>
            <a:off x="6608041" y="3404099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ru-RU" b="1" dirty="0"/>
          </a:p>
        </p:txBody>
      </p:sp>
      <p:sp>
        <p:nvSpPr>
          <p:cNvPr id="65" name="TextBox 64"/>
          <p:cNvSpPr txBox="1"/>
          <p:nvPr/>
        </p:nvSpPr>
        <p:spPr>
          <a:xfrm>
            <a:off x="6608041" y="4515471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ru-RU" b="1" dirty="0"/>
          </a:p>
        </p:txBody>
      </p:sp>
      <p:sp>
        <p:nvSpPr>
          <p:cNvPr id="66" name="TextBox 65"/>
          <p:cNvSpPr txBox="1"/>
          <p:nvPr/>
        </p:nvSpPr>
        <p:spPr>
          <a:xfrm>
            <a:off x="6608041" y="4146139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ru-RU" b="1" dirty="0"/>
          </a:p>
        </p:txBody>
      </p:sp>
      <p:sp>
        <p:nvSpPr>
          <p:cNvPr id="52" name="TextBox 51"/>
          <p:cNvSpPr txBox="1"/>
          <p:nvPr/>
        </p:nvSpPr>
        <p:spPr>
          <a:xfrm>
            <a:off x="8049095" y="3767767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ru-RU" b="1" dirty="0"/>
          </a:p>
        </p:txBody>
      </p:sp>
      <p:sp>
        <p:nvSpPr>
          <p:cNvPr id="53" name="TextBox 52"/>
          <p:cNvSpPr txBox="1"/>
          <p:nvPr/>
        </p:nvSpPr>
        <p:spPr>
          <a:xfrm>
            <a:off x="7688828" y="3767767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ru-RU" b="1" dirty="0"/>
          </a:p>
        </p:txBody>
      </p:sp>
      <p:sp>
        <p:nvSpPr>
          <p:cNvPr id="54" name="TextBox 53"/>
          <p:cNvSpPr txBox="1"/>
          <p:nvPr/>
        </p:nvSpPr>
        <p:spPr>
          <a:xfrm>
            <a:off x="7328788" y="3767767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ru-RU" b="1" dirty="0"/>
          </a:p>
        </p:txBody>
      </p:sp>
      <p:sp>
        <p:nvSpPr>
          <p:cNvPr id="55" name="TextBox 54"/>
          <p:cNvSpPr txBox="1"/>
          <p:nvPr/>
        </p:nvSpPr>
        <p:spPr>
          <a:xfrm>
            <a:off x="6968956" y="3767767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ru-RU" b="1" dirty="0"/>
          </a:p>
        </p:txBody>
      </p:sp>
      <p:sp>
        <p:nvSpPr>
          <p:cNvPr id="56" name="TextBox 55"/>
          <p:cNvSpPr txBox="1"/>
          <p:nvPr/>
        </p:nvSpPr>
        <p:spPr>
          <a:xfrm>
            <a:off x="6248772" y="3767767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ru-RU" b="1" dirty="0"/>
          </a:p>
        </p:txBody>
      </p:sp>
      <p:sp>
        <p:nvSpPr>
          <p:cNvPr id="57" name="TextBox 56"/>
          <p:cNvSpPr txBox="1"/>
          <p:nvPr/>
        </p:nvSpPr>
        <p:spPr>
          <a:xfrm>
            <a:off x="5528588" y="3767767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ru-RU" b="1" dirty="0"/>
          </a:p>
        </p:txBody>
      </p:sp>
      <p:sp>
        <p:nvSpPr>
          <p:cNvPr id="58" name="TextBox 57"/>
          <p:cNvSpPr txBox="1"/>
          <p:nvPr/>
        </p:nvSpPr>
        <p:spPr>
          <a:xfrm>
            <a:off x="5888628" y="3767767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ru-RU" b="1" dirty="0"/>
          </a:p>
        </p:txBody>
      </p:sp>
      <p:sp>
        <p:nvSpPr>
          <p:cNvPr id="46" name="TextBox 45"/>
          <p:cNvSpPr txBox="1"/>
          <p:nvPr/>
        </p:nvSpPr>
        <p:spPr>
          <a:xfrm>
            <a:off x="6247334" y="2296103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b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</a:rPr>
              <a:t>Л</a:t>
            </a:r>
            <a:endParaRPr lang="ru-RU" b="1" dirty="0">
              <a:ln>
                <a:solidFill>
                  <a:srgbClr val="002060"/>
                </a:solidFill>
              </a:ln>
              <a:solidFill>
                <a:srgbClr val="002060"/>
              </a:solidFill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6247334" y="2665435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b="1" dirty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</a:rPr>
              <a:t>Л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6247334" y="1188107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b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</a:rPr>
              <a:t>О</a:t>
            </a:r>
            <a:endParaRPr lang="ru-RU" b="1" dirty="0">
              <a:ln>
                <a:solidFill>
                  <a:srgbClr val="002060"/>
                </a:solidFill>
              </a:ln>
              <a:solidFill>
                <a:srgbClr val="002060"/>
              </a:solidFill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6247334" y="1557439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b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</a:rPr>
              <a:t>Р</a:t>
            </a:r>
            <a:endParaRPr lang="ru-RU" b="1" dirty="0">
              <a:ln>
                <a:solidFill>
                  <a:srgbClr val="002060"/>
                </a:solidFill>
              </a:ln>
              <a:solidFill>
                <a:srgbClr val="002060"/>
              </a:solidFill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6247334" y="1926771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b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</a:rPr>
              <a:t>И</a:t>
            </a:r>
            <a:endParaRPr lang="ru-RU" b="1" dirty="0">
              <a:ln>
                <a:solidFill>
                  <a:srgbClr val="002060"/>
                </a:solidFill>
              </a:ln>
              <a:solidFill>
                <a:srgbClr val="002060"/>
              </a:solidFill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6247334" y="818775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b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</a:rPr>
              <a:t>Г</a:t>
            </a:r>
            <a:endParaRPr lang="ru-RU" b="1" dirty="0">
              <a:ln>
                <a:solidFill>
                  <a:srgbClr val="002060"/>
                </a:solidFill>
              </a:ln>
              <a:solidFill>
                <a:srgbClr val="002060"/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6608026" y="2298357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b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</a:rPr>
              <a:t>Ь</a:t>
            </a:r>
            <a:endParaRPr lang="ru-RU" b="1" dirty="0">
              <a:ln>
                <a:solidFill>
                  <a:srgbClr val="002060"/>
                </a:solidFill>
              </a:ln>
              <a:solidFill>
                <a:srgbClr val="002060"/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5168548" y="2298357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b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</a:rPr>
              <a:t>У</a:t>
            </a:r>
            <a:endParaRPr lang="ru-RU" b="1" dirty="0">
              <a:ln>
                <a:solidFill>
                  <a:srgbClr val="002060"/>
                </a:solidFill>
              </a:ln>
              <a:solidFill>
                <a:srgbClr val="002060"/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4808508" y="2298357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b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</a:rPr>
              <a:t>Х</a:t>
            </a:r>
            <a:endParaRPr lang="ru-RU" b="1" dirty="0">
              <a:ln>
                <a:solidFill>
                  <a:srgbClr val="002060"/>
                </a:solidFill>
              </a:ln>
              <a:solidFill>
                <a:srgbClr val="002060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5528588" y="2298357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b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</a:rPr>
              <a:t>Х</a:t>
            </a:r>
            <a:endParaRPr lang="ru-RU" b="1" dirty="0">
              <a:ln>
                <a:solidFill>
                  <a:srgbClr val="002060"/>
                </a:solidFill>
              </a:ln>
              <a:solidFill>
                <a:srgbClr val="002060"/>
              </a:solidFill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5888732" y="2298357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b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</a:rPr>
              <a:t>О</a:t>
            </a:r>
            <a:endParaRPr lang="ru-RU" b="1" dirty="0">
              <a:ln>
                <a:solidFill>
                  <a:srgbClr val="002060"/>
                </a:solidFill>
              </a:ln>
              <a:solidFill>
                <a:srgbClr val="002060"/>
              </a:solidFill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4090230" y="2298357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b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</a:rPr>
              <a:t>В</a:t>
            </a:r>
            <a:endParaRPr lang="ru-RU" b="1" dirty="0">
              <a:ln>
                <a:solidFill>
                  <a:srgbClr val="002060"/>
                </a:solidFill>
              </a:ln>
              <a:solidFill>
                <a:srgbClr val="002060"/>
              </a:solidFill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4450270" y="2298357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b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</a:rPr>
              <a:t>Ы</a:t>
            </a:r>
            <a:endParaRPr lang="ru-RU" b="1" dirty="0">
              <a:ln>
                <a:solidFill>
                  <a:srgbClr val="002060"/>
                </a:solidFill>
              </a:ln>
              <a:solidFill>
                <a:srgbClr val="002060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4090230" y="2665435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b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</a:rPr>
              <a:t>А</a:t>
            </a:r>
            <a:endParaRPr lang="ru-RU" b="1" dirty="0">
              <a:ln>
                <a:solidFill>
                  <a:srgbClr val="002060"/>
                </a:solidFill>
              </a:ln>
              <a:solidFill>
                <a:srgbClr val="002060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4090230" y="1929025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b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</a:rPr>
              <a:t>Р</a:t>
            </a:r>
            <a:endParaRPr lang="ru-RU" b="1" dirty="0">
              <a:ln>
                <a:solidFill>
                  <a:srgbClr val="002060"/>
                </a:solidFill>
              </a:ln>
              <a:solidFill>
                <a:srgbClr val="002060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4090230" y="3037021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b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</a:rPr>
              <a:t>Л</a:t>
            </a:r>
            <a:endParaRPr lang="ru-RU" b="1" dirty="0">
              <a:ln>
                <a:solidFill>
                  <a:srgbClr val="002060"/>
                </a:solidFill>
              </a:ln>
              <a:solidFill>
                <a:srgbClr val="002060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4090230" y="1188107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b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</a:rPr>
              <a:t>Н</a:t>
            </a:r>
            <a:endParaRPr lang="ru-RU" b="1" dirty="0">
              <a:ln>
                <a:solidFill>
                  <a:srgbClr val="002060"/>
                </a:solidFill>
              </a:ln>
              <a:solidFill>
                <a:srgbClr val="002060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4090230" y="1555982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b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</a:rPr>
              <a:t>А</a:t>
            </a:r>
            <a:endParaRPr lang="ru-RU" b="1" dirty="0">
              <a:ln>
                <a:solidFill>
                  <a:srgbClr val="002060"/>
                </a:solidFill>
              </a:ln>
              <a:solidFill>
                <a:srgbClr val="002060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5168444" y="2667689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b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</a:rPr>
              <a:t>Л</a:t>
            </a:r>
            <a:endParaRPr lang="ru-RU" b="1" dirty="0">
              <a:ln>
                <a:solidFill>
                  <a:srgbClr val="002060"/>
                </a:solidFill>
              </a:ln>
              <a:solidFill>
                <a:srgbClr val="002060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5168444" y="1554912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b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</a:rPr>
              <a:t>А</a:t>
            </a:r>
            <a:endParaRPr lang="ru-RU" b="1" dirty="0">
              <a:ln>
                <a:solidFill>
                  <a:srgbClr val="002060"/>
                </a:solidFill>
              </a:ln>
              <a:solidFill>
                <a:srgbClr val="002060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5168444" y="1929025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b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</a:rPr>
              <a:t>Н</a:t>
            </a:r>
            <a:endParaRPr lang="ru-RU" b="1" dirty="0">
              <a:ln>
                <a:solidFill>
                  <a:srgbClr val="002060"/>
                </a:solidFill>
              </a:ln>
              <a:solidFill>
                <a:srgbClr val="002060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5168444" y="1177940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b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</a:rPr>
              <a:t>М</a:t>
            </a:r>
            <a:endParaRPr lang="ru-RU" b="1" dirty="0">
              <a:ln>
                <a:solidFill>
                  <a:srgbClr val="002060"/>
                </a:solidFill>
              </a:ln>
              <a:solidFill>
                <a:srgbClr val="002060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450270" y="1557439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b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</a:rPr>
              <a:t>Й</a:t>
            </a:r>
            <a:endParaRPr lang="ru-RU" b="1" dirty="0">
              <a:ln>
                <a:solidFill>
                  <a:srgbClr val="002060"/>
                </a:solidFill>
              </a:ln>
              <a:solidFill>
                <a:srgbClr val="002060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4810310" y="1557439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b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</a:rPr>
              <a:t>Б</a:t>
            </a:r>
            <a:endParaRPr lang="ru-RU" b="1" dirty="0">
              <a:ln>
                <a:solidFill>
                  <a:srgbClr val="002060"/>
                </a:solidFill>
              </a:ln>
              <a:solidFill>
                <a:srgbClr val="002060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3717695" y="1557439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b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</a:rPr>
              <a:t>Б</a:t>
            </a:r>
            <a:endParaRPr lang="ru-RU" b="1" dirty="0">
              <a:ln>
                <a:solidFill>
                  <a:srgbClr val="002060"/>
                </a:solidFill>
              </a:ln>
              <a:solidFill>
                <a:srgbClr val="002060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5528484" y="1557439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b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</a:rPr>
              <a:t>К</a:t>
            </a:r>
            <a:endParaRPr lang="ru-RU" b="1" dirty="0">
              <a:ln>
                <a:solidFill>
                  <a:srgbClr val="002060"/>
                </a:solidFill>
              </a:ln>
              <a:solidFill>
                <a:srgbClr val="00206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717695" y="2298357"/>
            <a:ext cx="360040" cy="369332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r>
              <a:rPr lang="ru-RU" b="1" dirty="0" smtClean="0">
                <a:ln>
                  <a:solidFill>
                    <a:srgbClr val="00B050"/>
                  </a:solidFill>
                </a:ln>
                <a:solidFill>
                  <a:srgbClr val="00B050"/>
                </a:solidFill>
              </a:rPr>
              <a:t>3</a:t>
            </a:r>
            <a:endParaRPr lang="ru-RU" b="1" dirty="0">
              <a:ln>
                <a:solidFill>
                  <a:srgbClr val="00B050"/>
                </a:solidFill>
              </a:ln>
              <a:solidFill>
                <a:srgbClr val="00B05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357655" y="1554912"/>
            <a:ext cx="360040" cy="369332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r>
              <a:rPr lang="ru-RU" b="1" dirty="0" smtClean="0">
                <a:ln>
                  <a:solidFill>
                    <a:srgbClr val="00B050"/>
                  </a:solidFill>
                </a:ln>
                <a:solidFill>
                  <a:srgbClr val="00B050"/>
                </a:solidFill>
              </a:rPr>
              <a:t>2</a:t>
            </a:r>
            <a:endParaRPr lang="ru-RU" b="1" dirty="0">
              <a:ln>
                <a:solidFill>
                  <a:srgbClr val="00B050"/>
                </a:solidFill>
              </a:ln>
              <a:solidFill>
                <a:srgbClr val="00B05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095780" y="808608"/>
            <a:ext cx="360040" cy="369332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r>
              <a:rPr lang="ru-RU" b="1" dirty="0" smtClean="0">
                <a:ln>
                  <a:solidFill>
                    <a:srgbClr val="00B050"/>
                  </a:solidFill>
                </a:ln>
                <a:solidFill>
                  <a:srgbClr val="00B050"/>
                </a:solidFill>
              </a:rPr>
              <a:t>1</a:t>
            </a:r>
            <a:endParaRPr lang="ru-RU" b="1" dirty="0">
              <a:ln>
                <a:solidFill>
                  <a:srgbClr val="00B050"/>
                </a:solidFill>
              </a:ln>
              <a:solidFill>
                <a:srgbClr val="00B05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542886" y="3034767"/>
            <a:ext cx="360040" cy="369332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r>
              <a:rPr lang="ru-RU" b="1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</a:rPr>
              <a:t>6</a:t>
            </a:r>
            <a:endParaRPr lang="ru-RU" b="1" dirty="0">
              <a:ln>
                <a:solidFill>
                  <a:srgbClr val="FF0000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247334" y="441624"/>
            <a:ext cx="360040" cy="369332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r>
              <a:rPr lang="ru-RU" b="1" dirty="0" smtClean="0">
                <a:ln>
                  <a:solidFill>
                    <a:srgbClr val="00B050"/>
                  </a:solidFill>
                </a:ln>
                <a:solidFill>
                  <a:srgbClr val="00B050"/>
                </a:solidFill>
              </a:rPr>
              <a:t>5</a:t>
            </a:r>
            <a:endParaRPr lang="ru-RU" b="1" dirty="0">
              <a:ln>
                <a:solidFill>
                  <a:srgbClr val="00B050"/>
                </a:solidFill>
              </a:ln>
              <a:solidFill>
                <a:srgbClr val="00B05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168444" y="808608"/>
            <a:ext cx="360040" cy="369332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r>
              <a:rPr lang="ru-RU" b="1" dirty="0" smtClean="0">
                <a:ln>
                  <a:solidFill>
                    <a:srgbClr val="00B050"/>
                  </a:solidFill>
                </a:ln>
                <a:solidFill>
                  <a:srgbClr val="00B050"/>
                </a:solidFill>
              </a:rPr>
              <a:t>4</a:t>
            </a:r>
            <a:endParaRPr lang="ru-RU" b="1" dirty="0">
              <a:ln>
                <a:solidFill>
                  <a:srgbClr val="00B050"/>
                </a:solidFill>
              </a:ln>
              <a:solidFill>
                <a:srgbClr val="00B05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328788" y="808608"/>
            <a:ext cx="360040" cy="369332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r>
              <a:rPr lang="ru-RU" b="1" dirty="0" smtClean="0">
                <a:ln>
                  <a:solidFill>
                    <a:srgbClr val="00B050"/>
                  </a:solidFill>
                </a:ln>
                <a:solidFill>
                  <a:srgbClr val="00B050"/>
                </a:solidFill>
              </a:rPr>
              <a:t>9</a:t>
            </a:r>
            <a:endParaRPr lang="ru-RU" b="1" dirty="0">
              <a:ln>
                <a:solidFill>
                  <a:srgbClr val="00B050"/>
                </a:solidFill>
              </a:ln>
              <a:solidFill>
                <a:srgbClr val="00B05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161473" y="3767767"/>
            <a:ext cx="360040" cy="369332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r>
              <a:rPr lang="ru-RU" b="1" dirty="0" smtClean="0">
                <a:ln>
                  <a:solidFill>
                    <a:srgbClr val="00B050"/>
                  </a:solidFill>
                </a:ln>
                <a:solidFill>
                  <a:srgbClr val="00B050"/>
                </a:solidFill>
              </a:rPr>
              <a:t>8</a:t>
            </a:r>
            <a:endParaRPr lang="ru-RU" b="1" dirty="0">
              <a:ln>
                <a:solidFill>
                  <a:srgbClr val="00B050"/>
                </a:solidFill>
              </a:ln>
              <a:solidFill>
                <a:srgbClr val="00B05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608916" y="2665435"/>
            <a:ext cx="360040" cy="369332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r>
              <a:rPr lang="ru-RU" b="1" dirty="0" smtClean="0">
                <a:ln>
                  <a:solidFill>
                    <a:srgbClr val="00B050"/>
                  </a:solidFill>
                </a:ln>
                <a:solidFill>
                  <a:srgbClr val="00B050"/>
                </a:solidFill>
              </a:rPr>
              <a:t>7</a:t>
            </a:r>
            <a:endParaRPr lang="ru-RU" b="1" dirty="0">
              <a:ln>
                <a:solidFill>
                  <a:srgbClr val="00B050"/>
                </a:solidFill>
              </a:ln>
              <a:solidFill>
                <a:srgbClr val="00B05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585052" y="1180594"/>
            <a:ext cx="463265" cy="369332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r>
              <a:rPr lang="ru-RU" b="1" dirty="0" smtClean="0">
                <a:ln>
                  <a:solidFill>
                    <a:srgbClr val="00B050"/>
                  </a:solidFill>
                </a:ln>
                <a:solidFill>
                  <a:srgbClr val="00B050"/>
                </a:solidFill>
              </a:rPr>
              <a:t>10</a:t>
            </a:r>
            <a:endParaRPr lang="ru-RU" b="1" dirty="0">
              <a:ln>
                <a:solidFill>
                  <a:srgbClr val="00B050"/>
                </a:solidFill>
              </a:ln>
              <a:solidFill>
                <a:srgbClr val="00B050"/>
              </a:solidFill>
            </a:endParaRPr>
          </a:p>
        </p:txBody>
      </p:sp>
      <p:sp>
        <p:nvSpPr>
          <p:cNvPr id="145" name="TextBox 144"/>
          <p:cNvSpPr txBox="1"/>
          <p:nvPr/>
        </p:nvSpPr>
        <p:spPr>
          <a:xfrm>
            <a:off x="51233" y="760218"/>
            <a:ext cx="289829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</a:rPr>
              <a:t>6. </a:t>
            </a:r>
            <a:r>
              <a:rPr lang="ru-RU" sz="2400" b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</a:rPr>
              <a:t>Морской бобр, или морская выдра.</a:t>
            </a:r>
            <a:endParaRPr lang="ru-RU" sz="2400" b="1" dirty="0">
              <a:ln>
                <a:solidFill>
                  <a:srgbClr val="002060"/>
                </a:solidFill>
              </a:ln>
              <a:solidFill>
                <a:srgbClr val="002060"/>
              </a:solidFill>
            </a:endParaRPr>
          </a:p>
        </p:txBody>
      </p:sp>
      <p:pic>
        <p:nvPicPr>
          <p:cNvPr id="7170" name="Picture 2" descr="http://www.zoopicture.ru/goto/http:/farm2.static.flickr.com/1272/4665154467_e10f0c7ce1_b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370" y="2574462"/>
            <a:ext cx="3186956" cy="2125675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8" name="TextBox 39"/>
          <p:cNvSpPr txBox="1">
            <a:spLocks noChangeArrowheads="1"/>
          </p:cNvSpPr>
          <p:nvPr/>
        </p:nvSpPr>
        <p:spPr bwMode="auto">
          <a:xfrm>
            <a:off x="76569" y="5247791"/>
            <a:ext cx="460800" cy="461665"/>
          </a:xfrm>
          <a:prstGeom prst="rect">
            <a:avLst/>
          </a:prstGeom>
          <a:ln>
            <a:headEnd/>
            <a:tailEnd/>
          </a:ln>
          <a:extLst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ru-RU" sz="2400" b="1" dirty="0"/>
              <a:t>А</a:t>
            </a:r>
          </a:p>
        </p:txBody>
      </p:sp>
      <p:sp>
        <p:nvSpPr>
          <p:cNvPr id="149" name="TextBox 40"/>
          <p:cNvSpPr txBox="1">
            <a:spLocks noChangeArrowheads="1"/>
          </p:cNvSpPr>
          <p:nvPr/>
        </p:nvSpPr>
        <p:spPr bwMode="auto">
          <a:xfrm>
            <a:off x="616733" y="5247791"/>
            <a:ext cx="460800" cy="461665"/>
          </a:xfrm>
          <a:prstGeom prst="rect">
            <a:avLst/>
          </a:prstGeom>
          <a:ln>
            <a:headEnd/>
            <a:tailEnd/>
          </a:ln>
          <a:extLst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ru-RU" sz="2400" b="1" dirty="0"/>
              <a:t>Б</a:t>
            </a:r>
          </a:p>
        </p:txBody>
      </p:sp>
      <p:sp>
        <p:nvSpPr>
          <p:cNvPr id="150" name="TextBox 41"/>
          <p:cNvSpPr txBox="1">
            <a:spLocks noChangeArrowheads="1"/>
          </p:cNvSpPr>
          <p:nvPr/>
        </p:nvSpPr>
        <p:spPr bwMode="auto">
          <a:xfrm>
            <a:off x="1156896" y="5247791"/>
            <a:ext cx="460801" cy="461665"/>
          </a:xfrm>
          <a:prstGeom prst="rect">
            <a:avLst/>
          </a:prstGeom>
          <a:ln>
            <a:headEnd/>
            <a:tailEnd/>
          </a:ln>
          <a:extLst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ru-RU" sz="2400" b="1" dirty="0"/>
              <a:t>В</a:t>
            </a:r>
          </a:p>
        </p:txBody>
      </p:sp>
      <p:sp>
        <p:nvSpPr>
          <p:cNvPr id="151" name="TextBox 42"/>
          <p:cNvSpPr txBox="1">
            <a:spLocks noChangeArrowheads="1"/>
          </p:cNvSpPr>
          <p:nvPr/>
        </p:nvSpPr>
        <p:spPr bwMode="auto">
          <a:xfrm>
            <a:off x="1697060" y="5247791"/>
            <a:ext cx="460801" cy="461665"/>
          </a:xfrm>
          <a:prstGeom prst="rect">
            <a:avLst/>
          </a:prstGeom>
          <a:ln>
            <a:headEnd/>
            <a:tailEnd/>
          </a:ln>
          <a:extLst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ru-RU" sz="2400" b="1" dirty="0"/>
              <a:t>Г</a:t>
            </a:r>
          </a:p>
        </p:txBody>
      </p:sp>
      <p:sp>
        <p:nvSpPr>
          <p:cNvPr id="152" name="TextBox 43"/>
          <p:cNvSpPr txBox="1">
            <a:spLocks noChangeArrowheads="1"/>
          </p:cNvSpPr>
          <p:nvPr/>
        </p:nvSpPr>
        <p:spPr bwMode="auto">
          <a:xfrm>
            <a:off x="2237224" y="5247791"/>
            <a:ext cx="460801" cy="461665"/>
          </a:xfrm>
          <a:prstGeom prst="rect">
            <a:avLst/>
          </a:prstGeom>
          <a:ln>
            <a:headEnd/>
            <a:tailEnd/>
          </a:ln>
          <a:extLst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ru-RU" sz="2400" b="1" dirty="0"/>
              <a:t>Д</a:t>
            </a:r>
          </a:p>
        </p:txBody>
      </p:sp>
      <p:sp>
        <p:nvSpPr>
          <p:cNvPr id="153" name="TextBox 44"/>
          <p:cNvSpPr txBox="1">
            <a:spLocks noChangeArrowheads="1"/>
          </p:cNvSpPr>
          <p:nvPr/>
        </p:nvSpPr>
        <p:spPr bwMode="auto">
          <a:xfrm>
            <a:off x="2777388" y="5247791"/>
            <a:ext cx="460801" cy="461665"/>
          </a:xfrm>
          <a:prstGeom prst="rect">
            <a:avLst/>
          </a:prstGeom>
          <a:ln>
            <a:headEnd/>
            <a:tailEnd/>
          </a:ln>
          <a:extLst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ru-RU" sz="2400" b="1" dirty="0"/>
              <a:t>Е</a:t>
            </a:r>
          </a:p>
        </p:txBody>
      </p:sp>
      <p:sp>
        <p:nvSpPr>
          <p:cNvPr id="154" name="TextBox 45"/>
          <p:cNvSpPr txBox="1">
            <a:spLocks noChangeArrowheads="1"/>
          </p:cNvSpPr>
          <p:nvPr/>
        </p:nvSpPr>
        <p:spPr bwMode="auto">
          <a:xfrm>
            <a:off x="3317552" y="5247791"/>
            <a:ext cx="460801" cy="461665"/>
          </a:xfrm>
          <a:prstGeom prst="rect">
            <a:avLst/>
          </a:prstGeom>
          <a:ln>
            <a:headEnd/>
            <a:tailEnd/>
          </a:ln>
          <a:extLst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ru-RU" sz="2400" b="1" dirty="0"/>
              <a:t>Ё</a:t>
            </a:r>
          </a:p>
        </p:txBody>
      </p:sp>
      <p:sp>
        <p:nvSpPr>
          <p:cNvPr id="155" name="TextBox 46"/>
          <p:cNvSpPr txBox="1">
            <a:spLocks noChangeArrowheads="1"/>
          </p:cNvSpPr>
          <p:nvPr/>
        </p:nvSpPr>
        <p:spPr bwMode="auto">
          <a:xfrm>
            <a:off x="3857716" y="5247791"/>
            <a:ext cx="460800" cy="461665"/>
          </a:xfrm>
          <a:prstGeom prst="rect">
            <a:avLst/>
          </a:prstGeom>
          <a:ln>
            <a:headEnd/>
            <a:tailEnd/>
          </a:ln>
          <a:extLst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ru-RU" sz="2400" b="1" dirty="0"/>
              <a:t>Ж</a:t>
            </a:r>
          </a:p>
        </p:txBody>
      </p:sp>
      <p:sp>
        <p:nvSpPr>
          <p:cNvPr id="156" name="TextBox 47"/>
          <p:cNvSpPr txBox="1">
            <a:spLocks noChangeArrowheads="1"/>
          </p:cNvSpPr>
          <p:nvPr/>
        </p:nvSpPr>
        <p:spPr bwMode="auto">
          <a:xfrm>
            <a:off x="4397881" y="5247791"/>
            <a:ext cx="460799" cy="461665"/>
          </a:xfrm>
          <a:prstGeom prst="rect">
            <a:avLst/>
          </a:prstGeom>
          <a:ln>
            <a:headEnd/>
            <a:tailEnd/>
          </a:ln>
          <a:extLst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ru-RU" sz="2400" b="1" dirty="0"/>
              <a:t>З</a:t>
            </a:r>
          </a:p>
        </p:txBody>
      </p:sp>
      <p:sp>
        <p:nvSpPr>
          <p:cNvPr id="157" name="TextBox 48"/>
          <p:cNvSpPr txBox="1">
            <a:spLocks noChangeArrowheads="1"/>
          </p:cNvSpPr>
          <p:nvPr/>
        </p:nvSpPr>
        <p:spPr bwMode="auto">
          <a:xfrm>
            <a:off x="4938045" y="5247791"/>
            <a:ext cx="460799" cy="461665"/>
          </a:xfrm>
          <a:prstGeom prst="rect">
            <a:avLst/>
          </a:prstGeom>
          <a:ln>
            <a:headEnd/>
            <a:tailEnd/>
          </a:ln>
          <a:extLst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ru-RU" sz="2400" b="1" dirty="0"/>
              <a:t>И</a:t>
            </a:r>
          </a:p>
        </p:txBody>
      </p:sp>
      <p:sp>
        <p:nvSpPr>
          <p:cNvPr id="158" name="TextBox 49"/>
          <p:cNvSpPr txBox="1">
            <a:spLocks noChangeArrowheads="1"/>
          </p:cNvSpPr>
          <p:nvPr/>
        </p:nvSpPr>
        <p:spPr bwMode="auto">
          <a:xfrm>
            <a:off x="5478209" y="5247791"/>
            <a:ext cx="460799" cy="461665"/>
          </a:xfrm>
          <a:prstGeom prst="rect">
            <a:avLst/>
          </a:prstGeom>
          <a:ln>
            <a:headEnd/>
            <a:tailEnd/>
          </a:ln>
          <a:extLst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ru-RU" sz="2400" b="1" dirty="0"/>
              <a:t>Й</a:t>
            </a:r>
          </a:p>
        </p:txBody>
      </p:sp>
      <p:sp>
        <p:nvSpPr>
          <p:cNvPr id="159" name="TextBox 50"/>
          <p:cNvSpPr txBox="1">
            <a:spLocks noChangeArrowheads="1"/>
          </p:cNvSpPr>
          <p:nvPr/>
        </p:nvSpPr>
        <p:spPr bwMode="auto">
          <a:xfrm>
            <a:off x="6018369" y="5247791"/>
            <a:ext cx="460799" cy="461665"/>
          </a:xfrm>
          <a:prstGeom prst="rect">
            <a:avLst/>
          </a:prstGeom>
          <a:ln>
            <a:headEnd/>
            <a:tailEnd/>
          </a:ln>
          <a:extLst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ru-RU" sz="2400" b="1" dirty="0"/>
              <a:t>К</a:t>
            </a:r>
          </a:p>
        </p:txBody>
      </p:sp>
      <p:sp>
        <p:nvSpPr>
          <p:cNvPr id="160" name="TextBox 51"/>
          <p:cNvSpPr txBox="1">
            <a:spLocks noChangeArrowheads="1"/>
          </p:cNvSpPr>
          <p:nvPr/>
        </p:nvSpPr>
        <p:spPr bwMode="auto">
          <a:xfrm>
            <a:off x="306969" y="5775672"/>
            <a:ext cx="460799" cy="461665"/>
          </a:xfrm>
          <a:prstGeom prst="rect">
            <a:avLst/>
          </a:prstGeom>
          <a:ln>
            <a:headEnd/>
            <a:tailEnd/>
          </a:ln>
          <a:extLst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ru-RU" sz="2400" b="1" dirty="0"/>
              <a:t>Л</a:t>
            </a:r>
          </a:p>
        </p:txBody>
      </p:sp>
      <p:sp>
        <p:nvSpPr>
          <p:cNvPr id="161" name="TextBox 52"/>
          <p:cNvSpPr txBox="1">
            <a:spLocks noChangeArrowheads="1"/>
          </p:cNvSpPr>
          <p:nvPr/>
        </p:nvSpPr>
        <p:spPr bwMode="auto">
          <a:xfrm>
            <a:off x="858741" y="5775672"/>
            <a:ext cx="460801" cy="461665"/>
          </a:xfrm>
          <a:prstGeom prst="rect">
            <a:avLst/>
          </a:prstGeom>
          <a:ln>
            <a:headEnd/>
            <a:tailEnd/>
          </a:ln>
          <a:extLst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ru-RU" sz="2400" b="1" dirty="0"/>
              <a:t>М</a:t>
            </a:r>
          </a:p>
        </p:txBody>
      </p:sp>
      <p:sp>
        <p:nvSpPr>
          <p:cNvPr id="162" name="TextBox 53"/>
          <p:cNvSpPr txBox="1">
            <a:spLocks noChangeArrowheads="1"/>
          </p:cNvSpPr>
          <p:nvPr/>
        </p:nvSpPr>
        <p:spPr bwMode="auto">
          <a:xfrm>
            <a:off x="1410514" y="5775672"/>
            <a:ext cx="460800" cy="461665"/>
          </a:xfrm>
          <a:prstGeom prst="rect">
            <a:avLst/>
          </a:prstGeom>
          <a:ln>
            <a:headEnd/>
            <a:tailEnd/>
          </a:ln>
          <a:extLst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ru-RU" sz="2400" b="1" dirty="0"/>
              <a:t>Н</a:t>
            </a:r>
          </a:p>
        </p:txBody>
      </p:sp>
      <p:sp>
        <p:nvSpPr>
          <p:cNvPr id="163" name="TextBox 54"/>
          <p:cNvSpPr txBox="1">
            <a:spLocks noChangeArrowheads="1"/>
          </p:cNvSpPr>
          <p:nvPr/>
        </p:nvSpPr>
        <p:spPr bwMode="auto">
          <a:xfrm>
            <a:off x="1962287" y="5775672"/>
            <a:ext cx="460799" cy="461665"/>
          </a:xfrm>
          <a:prstGeom prst="rect">
            <a:avLst/>
          </a:prstGeom>
          <a:ln>
            <a:headEnd/>
            <a:tailEnd/>
          </a:ln>
          <a:extLst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ru-RU" sz="2400" b="1" dirty="0"/>
              <a:t>О</a:t>
            </a:r>
          </a:p>
        </p:txBody>
      </p:sp>
      <p:sp>
        <p:nvSpPr>
          <p:cNvPr id="164" name="TextBox 55"/>
          <p:cNvSpPr txBox="1">
            <a:spLocks noChangeArrowheads="1"/>
          </p:cNvSpPr>
          <p:nvPr/>
        </p:nvSpPr>
        <p:spPr bwMode="auto">
          <a:xfrm>
            <a:off x="2514060" y="5775672"/>
            <a:ext cx="460800" cy="461665"/>
          </a:xfrm>
          <a:prstGeom prst="rect">
            <a:avLst/>
          </a:prstGeom>
          <a:ln>
            <a:headEnd/>
            <a:tailEnd/>
          </a:ln>
          <a:extLst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ru-RU" sz="2400" b="1" dirty="0"/>
              <a:t>П</a:t>
            </a:r>
          </a:p>
        </p:txBody>
      </p:sp>
      <p:sp>
        <p:nvSpPr>
          <p:cNvPr id="165" name="TextBox 56"/>
          <p:cNvSpPr txBox="1">
            <a:spLocks noChangeArrowheads="1"/>
          </p:cNvSpPr>
          <p:nvPr/>
        </p:nvSpPr>
        <p:spPr bwMode="auto">
          <a:xfrm>
            <a:off x="3065832" y="5775672"/>
            <a:ext cx="460801" cy="461665"/>
          </a:xfrm>
          <a:prstGeom prst="rect">
            <a:avLst/>
          </a:prstGeom>
          <a:ln>
            <a:headEnd/>
            <a:tailEnd/>
          </a:ln>
          <a:extLst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ru-RU" sz="2400" b="1" dirty="0"/>
              <a:t>Р</a:t>
            </a:r>
          </a:p>
        </p:txBody>
      </p:sp>
      <p:sp>
        <p:nvSpPr>
          <p:cNvPr id="166" name="TextBox 57"/>
          <p:cNvSpPr txBox="1">
            <a:spLocks noChangeArrowheads="1"/>
          </p:cNvSpPr>
          <p:nvPr/>
        </p:nvSpPr>
        <p:spPr bwMode="auto">
          <a:xfrm>
            <a:off x="3617604" y="5775672"/>
            <a:ext cx="460801" cy="461665"/>
          </a:xfrm>
          <a:prstGeom prst="rect">
            <a:avLst/>
          </a:prstGeom>
          <a:ln>
            <a:headEnd/>
            <a:tailEnd/>
          </a:ln>
          <a:extLst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ru-RU" sz="2400" b="1" dirty="0"/>
              <a:t>С</a:t>
            </a:r>
          </a:p>
        </p:txBody>
      </p:sp>
      <p:sp>
        <p:nvSpPr>
          <p:cNvPr id="167" name="TextBox 58"/>
          <p:cNvSpPr txBox="1">
            <a:spLocks noChangeArrowheads="1"/>
          </p:cNvSpPr>
          <p:nvPr/>
        </p:nvSpPr>
        <p:spPr bwMode="auto">
          <a:xfrm>
            <a:off x="4169377" y="5775672"/>
            <a:ext cx="460799" cy="461665"/>
          </a:xfrm>
          <a:prstGeom prst="rect">
            <a:avLst/>
          </a:prstGeom>
          <a:ln>
            <a:headEnd/>
            <a:tailEnd/>
          </a:ln>
          <a:extLst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ru-RU" sz="2400" b="1" dirty="0"/>
              <a:t>Т</a:t>
            </a:r>
          </a:p>
        </p:txBody>
      </p:sp>
      <p:sp>
        <p:nvSpPr>
          <p:cNvPr id="168" name="TextBox 59"/>
          <p:cNvSpPr txBox="1">
            <a:spLocks noChangeArrowheads="1"/>
          </p:cNvSpPr>
          <p:nvPr/>
        </p:nvSpPr>
        <p:spPr bwMode="auto">
          <a:xfrm>
            <a:off x="4721149" y="5775672"/>
            <a:ext cx="460799" cy="461665"/>
          </a:xfrm>
          <a:prstGeom prst="rect">
            <a:avLst/>
          </a:prstGeom>
          <a:ln>
            <a:headEnd/>
            <a:tailEnd/>
          </a:ln>
          <a:extLst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ru-RU" sz="2400" b="1" dirty="0"/>
              <a:t>У</a:t>
            </a:r>
          </a:p>
        </p:txBody>
      </p:sp>
      <p:sp>
        <p:nvSpPr>
          <p:cNvPr id="169" name="TextBox 60"/>
          <p:cNvSpPr txBox="1">
            <a:spLocks noChangeArrowheads="1"/>
          </p:cNvSpPr>
          <p:nvPr/>
        </p:nvSpPr>
        <p:spPr bwMode="auto">
          <a:xfrm>
            <a:off x="5272920" y="5775672"/>
            <a:ext cx="460801" cy="461665"/>
          </a:xfrm>
          <a:prstGeom prst="rect">
            <a:avLst/>
          </a:prstGeom>
          <a:ln>
            <a:headEnd/>
            <a:tailEnd/>
          </a:ln>
          <a:extLst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ru-RU" sz="2400" b="1" dirty="0"/>
              <a:t>Ф</a:t>
            </a:r>
          </a:p>
        </p:txBody>
      </p:sp>
      <p:sp>
        <p:nvSpPr>
          <p:cNvPr id="170" name="TextBox 61"/>
          <p:cNvSpPr txBox="1">
            <a:spLocks noChangeArrowheads="1"/>
          </p:cNvSpPr>
          <p:nvPr/>
        </p:nvSpPr>
        <p:spPr bwMode="auto">
          <a:xfrm>
            <a:off x="5824693" y="5775672"/>
            <a:ext cx="460801" cy="461665"/>
          </a:xfrm>
          <a:prstGeom prst="rect">
            <a:avLst/>
          </a:prstGeom>
          <a:ln>
            <a:headEnd/>
            <a:tailEnd/>
          </a:ln>
          <a:extLst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ru-RU" sz="2400" b="1" dirty="0"/>
              <a:t>Х</a:t>
            </a:r>
          </a:p>
        </p:txBody>
      </p:sp>
      <p:sp>
        <p:nvSpPr>
          <p:cNvPr id="171" name="TextBox 62"/>
          <p:cNvSpPr txBox="1">
            <a:spLocks noChangeArrowheads="1"/>
          </p:cNvSpPr>
          <p:nvPr/>
        </p:nvSpPr>
        <p:spPr bwMode="auto">
          <a:xfrm>
            <a:off x="512453" y="6283235"/>
            <a:ext cx="460799" cy="461665"/>
          </a:xfrm>
          <a:prstGeom prst="rect">
            <a:avLst/>
          </a:prstGeom>
          <a:ln>
            <a:headEnd/>
            <a:tailEnd/>
          </a:ln>
          <a:extLst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ru-RU" sz="2400" b="1" dirty="0"/>
              <a:t>Ц</a:t>
            </a:r>
          </a:p>
        </p:txBody>
      </p:sp>
      <p:sp>
        <p:nvSpPr>
          <p:cNvPr id="172" name="TextBox 63"/>
          <p:cNvSpPr txBox="1">
            <a:spLocks noChangeArrowheads="1"/>
          </p:cNvSpPr>
          <p:nvPr/>
        </p:nvSpPr>
        <p:spPr bwMode="auto">
          <a:xfrm>
            <a:off x="1083950" y="6283235"/>
            <a:ext cx="460801" cy="461665"/>
          </a:xfrm>
          <a:prstGeom prst="rect">
            <a:avLst/>
          </a:prstGeom>
          <a:ln>
            <a:headEnd/>
            <a:tailEnd/>
          </a:ln>
          <a:extLst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ru-RU" sz="2400" b="1" dirty="0"/>
              <a:t>Ч</a:t>
            </a:r>
          </a:p>
        </p:txBody>
      </p:sp>
      <p:sp>
        <p:nvSpPr>
          <p:cNvPr id="173" name="TextBox 64"/>
          <p:cNvSpPr txBox="1">
            <a:spLocks noChangeArrowheads="1"/>
          </p:cNvSpPr>
          <p:nvPr/>
        </p:nvSpPr>
        <p:spPr bwMode="auto">
          <a:xfrm>
            <a:off x="1655449" y="6283235"/>
            <a:ext cx="460799" cy="461665"/>
          </a:xfrm>
          <a:prstGeom prst="rect">
            <a:avLst/>
          </a:prstGeom>
          <a:ln>
            <a:headEnd/>
            <a:tailEnd/>
          </a:ln>
          <a:extLst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ru-RU" sz="2400" b="1" dirty="0"/>
              <a:t>Ш</a:t>
            </a:r>
          </a:p>
        </p:txBody>
      </p:sp>
      <p:sp>
        <p:nvSpPr>
          <p:cNvPr id="174" name="TextBox 65"/>
          <p:cNvSpPr txBox="1">
            <a:spLocks noChangeArrowheads="1"/>
          </p:cNvSpPr>
          <p:nvPr/>
        </p:nvSpPr>
        <p:spPr bwMode="auto">
          <a:xfrm>
            <a:off x="2226946" y="6283235"/>
            <a:ext cx="460801" cy="461665"/>
          </a:xfrm>
          <a:prstGeom prst="rect">
            <a:avLst/>
          </a:prstGeom>
          <a:ln>
            <a:headEnd/>
            <a:tailEnd/>
          </a:ln>
          <a:extLst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ru-RU" sz="2400" b="1" dirty="0"/>
              <a:t>Щ</a:t>
            </a:r>
          </a:p>
        </p:txBody>
      </p:sp>
      <p:sp>
        <p:nvSpPr>
          <p:cNvPr id="175" name="TextBox 66"/>
          <p:cNvSpPr txBox="1">
            <a:spLocks noChangeArrowheads="1"/>
          </p:cNvSpPr>
          <p:nvPr/>
        </p:nvSpPr>
        <p:spPr bwMode="auto">
          <a:xfrm>
            <a:off x="2798445" y="6283235"/>
            <a:ext cx="460799" cy="461665"/>
          </a:xfrm>
          <a:prstGeom prst="rect">
            <a:avLst/>
          </a:prstGeom>
          <a:ln>
            <a:headEnd/>
            <a:tailEnd/>
          </a:ln>
          <a:extLst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ru-RU" sz="2400" b="1" dirty="0"/>
              <a:t>Ъ</a:t>
            </a:r>
          </a:p>
        </p:txBody>
      </p:sp>
      <p:sp>
        <p:nvSpPr>
          <p:cNvPr id="176" name="TextBox 67"/>
          <p:cNvSpPr txBox="1">
            <a:spLocks noChangeArrowheads="1"/>
          </p:cNvSpPr>
          <p:nvPr/>
        </p:nvSpPr>
        <p:spPr bwMode="auto">
          <a:xfrm>
            <a:off x="3369942" y="6283235"/>
            <a:ext cx="460801" cy="461665"/>
          </a:xfrm>
          <a:prstGeom prst="rect">
            <a:avLst/>
          </a:prstGeom>
          <a:ln>
            <a:headEnd/>
            <a:tailEnd/>
          </a:ln>
          <a:extLst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ru-RU" sz="2400" b="1" dirty="0"/>
              <a:t>Ы</a:t>
            </a:r>
          </a:p>
        </p:txBody>
      </p:sp>
      <p:sp>
        <p:nvSpPr>
          <p:cNvPr id="177" name="TextBox 68"/>
          <p:cNvSpPr txBox="1">
            <a:spLocks noChangeArrowheads="1"/>
          </p:cNvSpPr>
          <p:nvPr/>
        </p:nvSpPr>
        <p:spPr bwMode="auto">
          <a:xfrm>
            <a:off x="3941441" y="6283235"/>
            <a:ext cx="460799" cy="461665"/>
          </a:xfrm>
          <a:prstGeom prst="rect">
            <a:avLst/>
          </a:prstGeom>
          <a:ln>
            <a:headEnd/>
            <a:tailEnd/>
          </a:ln>
          <a:extLst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ru-RU" sz="2400" b="1" dirty="0"/>
              <a:t>Ь</a:t>
            </a:r>
          </a:p>
        </p:txBody>
      </p:sp>
      <p:sp>
        <p:nvSpPr>
          <p:cNvPr id="178" name="TextBox 69"/>
          <p:cNvSpPr txBox="1">
            <a:spLocks noChangeArrowheads="1"/>
          </p:cNvSpPr>
          <p:nvPr/>
        </p:nvSpPr>
        <p:spPr bwMode="auto">
          <a:xfrm>
            <a:off x="4512938" y="6283235"/>
            <a:ext cx="460801" cy="461665"/>
          </a:xfrm>
          <a:prstGeom prst="rect">
            <a:avLst/>
          </a:prstGeom>
          <a:ln>
            <a:headEnd/>
            <a:tailEnd/>
          </a:ln>
          <a:extLst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ru-RU" sz="2400" b="1" dirty="0"/>
              <a:t>Э</a:t>
            </a:r>
          </a:p>
        </p:txBody>
      </p:sp>
      <p:sp>
        <p:nvSpPr>
          <p:cNvPr id="179" name="TextBox 70"/>
          <p:cNvSpPr txBox="1">
            <a:spLocks noChangeArrowheads="1"/>
          </p:cNvSpPr>
          <p:nvPr/>
        </p:nvSpPr>
        <p:spPr bwMode="auto">
          <a:xfrm>
            <a:off x="5084437" y="6283235"/>
            <a:ext cx="460799" cy="461665"/>
          </a:xfrm>
          <a:prstGeom prst="rect">
            <a:avLst/>
          </a:prstGeom>
          <a:ln>
            <a:headEnd/>
            <a:tailEnd/>
          </a:ln>
          <a:extLst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ru-RU" sz="2400" b="1" dirty="0"/>
              <a:t>Ю</a:t>
            </a:r>
          </a:p>
        </p:txBody>
      </p:sp>
      <p:sp>
        <p:nvSpPr>
          <p:cNvPr id="180" name="TextBox 71"/>
          <p:cNvSpPr txBox="1">
            <a:spLocks noChangeArrowheads="1"/>
          </p:cNvSpPr>
          <p:nvPr/>
        </p:nvSpPr>
        <p:spPr bwMode="auto">
          <a:xfrm>
            <a:off x="5655934" y="6283235"/>
            <a:ext cx="460801" cy="461665"/>
          </a:xfrm>
          <a:prstGeom prst="rect">
            <a:avLst/>
          </a:prstGeom>
          <a:ln>
            <a:headEnd/>
            <a:tailEnd/>
          </a:ln>
          <a:extLst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ru-RU" sz="2400" b="1" dirty="0"/>
              <a:t>Я</a:t>
            </a:r>
          </a:p>
        </p:txBody>
      </p:sp>
      <p:sp>
        <p:nvSpPr>
          <p:cNvPr id="131" name="Управляющая кнопка: далее 130">
            <a:hlinkClick r:id="" action="ppaction://hlinkshowjump?jump=nextslide" highlightClick="1"/>
          </p:cNvPr>
          <p:cNvSpPr/>
          <p:nvPr/>
        </p:nvSpPr>
        <p:spPr>
          <a:xfrm>
            <a:off x="7919247" y="6165304"/>
            <a:ext cx="900100" cy="504056"/>
          </a:xfrm>
          <a:prstGeom prst="actionButtonForwardNex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20913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4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8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14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8" dur="10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9"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1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3" dur="1000" fill="hold"/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0"/>
                  </p:tgtEl>
                </p:cond>
              </p:nextCondLst>
            </p:seq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15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>
                      <p:stCondLst>
                        <p:cond delay="0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8" dur="1000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1"/>
                  </p:tgtEl>
                </p:cond>
              </p:nextCondLst>
            </p:seq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15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>
                      <p:stCondLst>
                        <p:cond delay="0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3" dur="1000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2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15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8" dur="1000" fill="hold"/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3"/>
                  </p:tgtEl>
                </p:cond>
              </p:nextCondLst>
            </p:seq>
            <p:seq concurrent="1" nextAc="seek">
              <p:cTn id="39" restart="whenNotActive" fill="hold" evtFilter="cancelBubble" nodeType="interactiveSeq">
                <p:stCondLst>
                  <p:cond evt="onClick" delay="0">
                    <p:tgtEl>
                      <p:spTgt spid="15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0" fill="hold">
                      <p:stCondLst>
                        <p:cond delay="0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3" dur="10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4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15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8" dur="10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5"/>
                  </p:tgtEl>
                </p:cond>
              </p:nextCondLst>
            </p:seq>
            <p:seq concurrent="1" nextAc="seek">
              <p:cTn id="49" restart="whenNotActive" fill="hold" evtFilter="cancelBubble" nodeType="interactiveSeq">
                <p:stCondLst>
                  <p:cond evt="onClick" delay="0">
                    <p:tgtEl>
                      <p:spTgt spid="15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0" fill="hold">
                      <p:stCondLst>
                        <p:cond delay="0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3" dur="10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6"/>
                  </p:tgtEl>
                </p:cond>
              </p:nextCondLst>
            </p:seq>
            <p:seq concurrent="1" nextAc="seek">
              <p:cTn id="54" restart="whenNotActive" fill="hold" evtFilter="cancelBubble" nodeType="interactiveSeq">
                <p:stCondLst>
                  <p:cond evt="onClick" delay="0">
                    <p:tgtEl>
                      <p:spTgt spid="15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5" fill="hold">
                      <p:stCondLst>
                        <p:cond delay="0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8" dur="10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7"/>
                  </p:tgtEl>
                </p:cond>
              </p:nextCondLst>
            </p:seq>
            <p:seq concurrent="1" nextAc="seek">
              <p:cTn id="59" restart="whenNotActive" fill="hold" evtFilter="cancelBubble" nodeType="interactiveSeq">
                <p:stCondLst>
                  <p:cond evt="onClick" delay="0">
                    <p:tgtEl>
                      <p:spTgt spid="15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0" fill="hold">
                      <p:stCondLst>
                        <p:cond delay="0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3" dur="1000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8"/>
                  </p:tgtEl>
                </p:cond>
              </p:nextCondLst>
            </p:seq>
            <p:seq concurrent="1" nextAc="seek">
              <p:cTn id="64" restart="whenNotActive" fill="hold" evtFilter="cancelBubble" nodeType="interactiveSeq">
                <p:stCondLst>
                  <p:cond evt="onClick" delay="0">
                    <p:tgtEl>
                      <p:spTgt spid="15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5" fill="hold">
                      <p:stCondLst>
                        <p:cond delay="0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9"/>
                  </p:tgtEl>
                </p:cond>
              </p:nextCondLst>
            </p:seq>
            <p:seq concurrent="1" nextAc="seek">
              <p:cTn id="70" restart="whenNotActive" fill="hold" evtFilter="cancelBubble" nodeType="interactiveSeq">
                <p:stCondLst>
                  <p:cond evt="onClick" delay="0">
                    <p:tgtEl>
                      <p:spTgt spid="16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1" fill="hold">
                      <p:stCondLst>
                        <p:cond delay="0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0"/>
                  </p:tgtEl>
                </p:cond>
              </p:nextCondLst>
            </p:seq>
            <p:seq concurrent="1" nextAc="seek">
              <p:cTn id="76" restart="whenNotActive" fill="hold" evtFilter="cancelBubble" nodeType="interactiveSeq">
                <p:stCondLst>
                  <p:cond evt="onClick" delay="0">
                    <p:tgtEl>
                      <p:spTgt spid="16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7" fill="hold">
                      <p:stCondLst>
                        <p:cond delay="0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80" dur="10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1"/>
                  </p:tgtEl>
                </p:cond>
              </p:nextCondLst>
            </p:seq>
            <p:seq concurrent="1" nextAc="seek">
              <p:cTn id="81" restart="whenNotActive" fill="hold" evtFilter="cancelBubble" nodeType="interactiveSeq">
                <p:stCondLst>
                  <p:cond evt="onClick" delay="0">
                    <p:tgtEl>
                      <p:spTgt spid="16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2" fill="hold">
                      <p:stCondLst>
                        <p:cond delay="0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6" dur="500"/>
                                        <p:tgtEl>
                                          <p:spTgt spid="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9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2"/>
                  </p:tgtEl>
                </p:cond>
              </p:nextCondLst>
            </p:seq>
            <p:seq concurrent="1" nextAc="seek">
              <p:cTn id="90" restart="whenNotActive" fill="hold" evtFilter="cancelBubble" nodeType="interactiveSeq">
                <p:stCondLst>
                  <p:cond evt="onClick" delay="0">
                    <p:tgtEl>
                      <p:spTgt spid="16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1" fill="hold">
                      <p:stCondLst>
                        <p:cond delay="0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94" dur="10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3"/>
                  </p:tgtEl>
                </p:cond>
              </p:nextCondLst>
            </p:seq>
            <p:seq concurrent="1" nextAc="seek">
              <p:cTn id="95" restart="whenNotActive" fill="hold" evtFilter="cancelBubble" nodeType="interactiveSeq">
                <p:stCondLst>
                  <p:cond evt="onClick" delay="0">
                    <p:tgtEl>
                      <p:spTgt spid="16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6" fill="hold">
                      <p:stCondLst>
                        <p:cond delay="0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99" dur="10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4"/>
                  </p:tgtEl>
                </p:cond>
              </p:nextCondLst>
            </p:seq>
            <p:seq concurrent="1" nextAc="seek">
              <p:cTn id="100" restart="whenNotActive" fill="hold" evtFilter="cancelBubble" nodeType="interactiveSeq">
                <p:stCondLst>
                  <p:cond evt="onClick" delay="0">
                    <p:tgtEl>
                      <p:spTgt spid="16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1" fill="hold">
                      <p:stCondLst>
                        <p:cond delay="0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04" dur="10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6"/>
                  </p:tgtEl>
                </p:cond>
              </p:nextCondLst>
            </p:seq>
            <p:seq concurrent="1" nextAc="seek">
              <p:cTn id="105" restart="whenNotActive" fill="hold" evtFilter="cancelBubble" nodeType="interactiveSeq">
                <p:stCondLst>
                  <p:cond evt="onClick" delay="0">
                    <p:tgtEl>
                      <p:spTgt spid="16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6" fill="hold">
                      <p:stCondLst>
                        <p:cond delay="0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09" dur="1000" fill="hold"/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7"/>
                  </p:tgtEl>
                </p:cond>
              </p:nextCondLst>
            </p:seq>
            <p:seq concurrent="1" nextAc="seek">
              <p:cTn id="110" restart="whenNotActive" fill="hold" evtFilter="cancelBubble" nodeType="interactiveSeq">
                <p:stCondLst>
                  <p:cond evt="onClick" delay="0">
                    <p:tgtEl>
                      <p:spTgt spid="16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1" fill="hold">
                      <p:stCondLst>
                        <p:cond delay="0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14" dur="1000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8"/>
                  </p:tgtEl>
                </p:cond>
              </p:nextCondLst>
            </p:seq>
            <p:seq concurrent="1" nextAc="seek">
              <p:cTn id="115" restart="whenNotActive" fill="hold" evtFilter="cancelBubble" nodeType="interactiveSeq">
                <p:stCondLst>
                  <p:cond evt="onClick" delay="0">
                    <p:tgtEl>
                      <p:spTgt spid="16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6" fill="hold">
                      <p:stCondLst>
                        <p:cond delay="0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19" dur="10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9"/>
                  </p:tgtEl>
                </p:cond>
              </p:nextCondLst>
            </p:seq>
            <p:seq concurrent="1" nextAc="seek">
              <p:cTn id="120" restart="whenNotActive" fill="hold" evtFilter="cancelBubble" nodeType="interactiveSeq">
                <p:stCondLst>
                  <p:cond evt="onClick" delay="0">
                    <p:tgtEl>
                      <p:spTgt spid="17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1" fill="hold">
                      <p:stCondLst>
                        <p:cond delay="0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24" dur="10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0"/>
                  </p:tgtEl>
                </p:cond>
              </p:nextCondLst>
            </p:seq>
            <p:seq concurrent="1" nextAc="seek">
              <p:cTn id="125" restart="whenNotActive" fill="hold" evtFilter="cancelBubble" nodeType="interactiveSeq">
                <p:stCondLst>
                  <p:cond evt="onClick" delay="0">
                    <p:tgtEl>
                      <p:spTgt spid="17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6" fill="hold">
                      <p:stCondLst>
                        <p:cond delay="0"/>
                      </p:stCondLst>
                      <p:childTnLst>
                        <p:par>
                          <p:cTn id="127" fill="hold">
                            <p:stCondLst>
                              <p:cond delay="0"/>
                            </p:stCondLst>
                            <p:childTnLst>
                              <p:par>
                                <p:cTn id="128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29" dur="1000" fill="hold"/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1"/>
                  </p:tgtEl>
                </p:cond>
              </p:nextCondLst>
            </p:seq>
            <p:seq concurrent="1" nextAc="seek">
              <p:cTn id="130" restart="whenNotActive" fill="hold" evtFilter="cancelBubble" nodeType="interactiveSeq">
                <p:stCondLst>
                  <p:cond evt="onClick" delay="0">
                    <p:tgtEl>
                      <p:spTgt spid="17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1" fill="hold">
                      <p:stCondLst>
                        <p:cond delay="0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34" dur="1000" fill="hold"/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2"/>
                  </p:tgtEl>
                </p:cond>
              </p:nextCondLst>
            </p:seq>
            <p:seq concurrent="1" nextAc="seek">
              <p:cTn id="135" restart="whenNotActive" fill="hold" evtFilter="cancelBubble" nodeType="interactiveSeq">
                <p:stCondLst>
                  <p:cond evt="onClick" delay="0">
                    <p:tgtEl>
                      <p:spTgt spid="17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6" fill="hold">
                      <p:stCondLst>
                        <p:cond delay="0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39" dur="1000" fill="hold"/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3"/>
                  </p:tgtEl>
                </p:cond>
              </p:nextCondLst>
            </p:seq>
            <p:seq concurrent="1" nextAc="seek">
              <p:cTn id="140" restart="whenNotActive" fill="hold" evtFilter="cancelBubble" nodeType="interactiveSeq">
                <p:stCondLst>
                  <p:cond evt="onClick" delay="0">
                    <p:tgtEl>
                      <p:spTgt spid="17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1" fill="hold">
                      <p:stCondLst>
                        <p:cond delay="0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44" dur="1000" fill="hold"/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4"/>
                  </p:tgtEl>
                </p:cond>
              </p:nextCondLst>
            </p:seq>
            <p:seq concurrent="1" nextAc="seek">
              <p:cTn id="145" restart="whenNotActive" fill="hold" evtFilter="cancelBubble" nodeType="interactiveSeq">
                <p:stCondLst>
                  <p:cond evt="onClick" delay="0">
                    <p:tgtEl>
                      <p:spTgt spid="17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6" fill="hold">
                      <p:stCondLst>
                        <p:cond delay="0"/>
                      </p:stCondLst>
                      <p:childTnLst>
                        <p:par>
                          <p:cTn id="147" fill="hold">
                            <p:stCondLst>
                              <p:cond delay="0"/>
                            </p:stCondLst>
                            <p:childTnLst>
                              <p:par>
                                <p:cTn id="148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49" dur="1000" fill="hold"/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5"/>
                  </p:tgtEl>
                </p:cond>
              </p:nextCondLst>
            </p:seq>
            <p:seq concurrent="1" nextAc="seek">
              <p:cTn id="150" restart="whenNotActive" fill="hold" evtFilter="cancelBubble" nodeType="interactiveSeq">
                <p:stCondLst>
                  <p:cond evt="onClick" delay="0">
                    <p:tgtEl>
                      <p:spTgt spid="17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1" fill="hold">
                      <p:stCondLst>
                        <p:cond delay="0"/>
                      </p:stCondLst>
                      <p:childTnLst>
                        <p:par>
                          <p:cTn id="152" fill="hold">
                            <p:stCondLst>
                              <p:cond delay="0"/>
                            </p:stCondLst>
                            <p:childTnLst>
                              <p:par>
                                <p:cTn id="153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54" dur="1000" fill="hold"/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6"/>
                  </p:tgtEl>
                </p:cond>
              </p:nextCondLst>
            </p:seq>
            <p:seq concurrent="1" nextAc="seek">
              <p:cTn id="155" restart="whenNotActive" fill="hold" evtFilter="cancelBubble" nodeType="interactiveSeq">
                <p:stCondLst>
                  <p:cond evt="onClick" delay="0">
                    <p:tgtEl>
                      <p:spTgt spid="17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6" fill="hold">
                      <p:stCondLst>
                        <p:cond delay="0"/>
                      </p:stCondLst>
                      <p:childTnLst>
                        <p:par>
                          <p:cTn id="157" fill="hold">
                            <p:stCondLst>
                              <p:cond delay="0"/>
                            </p:stCondLst>
                            <p:childTnLst>
                              <p:par>
                                <p:cTn id="158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59" dur="100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7"/>
                  </p:tgtEl>
                </p:cond>
              </p:nextCondLst>
            </p:seq>
            <p:seq concurrent="1" nextAc="seek">
              <p:cTn id="160" restart="whenNotActive" fill="hold" evtFilter="cancelBubble" nodeType="interactiveSeq">
                <p:stCondLst>
                  <p:cond evt="onClick" delay="0">
                    <p:tgtEl>
                      <p:spTgt spid="17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1" fill="hold">
                      <p:stCondLst>
                        <p:cond delay="0"/>
                      </p:stCondLst>
                      <p:childTnLst>
                        <p:par>
                          <p:cTn id="162" fill="hold">
                            <p:stCondLst>
                              <p:cond delay="0"/>
                            </p:stCondLst>
                            <p:childTnLst>
                              <p:par>
                                <p:cTn id="163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64" dur="1000" fill="hold"/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8"/>
                  </p:tgtEl>
                </p:cond>
              </p:nextCondLst>
            </p:seq>
            <p:seq concurrent="1" nextAc="seek">
              <p:cTn id="165" restart="whenNotActive" fill="hold" evtFilter="cancelBubble" nodeType="interactiveSeq">
                <p:stCondLst>
                  <p:cond evt="onClick" delay="0">
                    <p:tgtEl>
                      <p:spTgt spid="17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6" fill="hold">
                      <p:stCondLst>
                        <p:cond delay="0"/>
                      </p:stCondLst>
                      <p:childTnLst>
                        <p:par>
                          <p:cTn id="167" fill="hold">
                            <p:stCondLst>
                              <p:cond delay="0"/>
                            </p:stCondLst>
                            <p:childTnLst>
                              <p:par>
                                <p:cTn id="168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69" dur="1000" fill="hold"/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9"/>
                  </p:tgtEl>
                </p:cond>
              </p:nextCondLst>
            </p:seq>
            <p:seq concurrent="1" nextAc="seek">
              <p:cTn id="170" restart="whenNotActive" fill="hold" evtFilter="cancelBubble" nodeType="interactiveSeq">
                <p:stCondLst>
                  <p:cond evt="onClick" delay="0">
                    <p:tgtEl>
                      <p:spTgt spid="18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1" fill="hold">
                      <p:stCondLst>
                        <p:cond delay="0"/>
                      </p:stCondLst>
                      <p:childTnLst>
                        <p:par>
                          <p:cTn id="172" fill="hold">
                            <p:stCondLst>
                              <p:cond delay="0"/>
                            </p:stCondLst>
                            <p:childTnLst>
                              <p:par>
                                <p:cTn id="173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74" dur="1000" fill="hold"/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0"/>
                  </p:tgtEl>
                </p:cond>
              </p:nextCondLst>
            </p:seq>
            <p:seq concurrent="1" nextAc="seek">
              <p:cTn id="175" restart="whenNotActive" fill="hold" evtFilter="cancelBubble" nodeType="interactiveSeq">
                <p:stCondLst>
                  <p:cond evt="onClick" delay="0">
                    <p:tgtEl>
                      <p:spTgt spid="16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6" fill="hold">
                      <p:stCondLst>
                        <p:cond delay="0"/>
                      </p:stCondLst>
                      <p:childTnLst>
                        <p:par>
                          <p:cTn id="177" fill="hold">
                            <p:stCondLst>
                              <p:cond delay="0"/>
                            </p:stCondLst>
                            <p:childTnLst>
                              <p:par>
                                <p:cTn id="178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79" dur="10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5"/>
                  </p:tgtEl>
                </p:cond>
              </p:nextCondLst>
            </p:seq>
          </p:childTnLst>
        </p:cTn>
      </p:par>
    </p:tnLst>
    <p:bldLst>
      <p:bldP spid="149" grpId="0" animBg="1"/>
      <p:bldP spid="150" grpId="0" animBg="1"/>
      <p:bldP spid="151" grpId="0" animBg="1"/>
      <p:bldP spid="152" grpId="0" animBg="1"/>
      <p:bldP spid="153" grpId="0" animBg="1"/>
      <p:bldP spid="154" grpId="0" animBg="1"/>
      <p:bldP spid="155" grpId="0" animBg="1"/>
      <p:bldP spid="156" grpId="0" animBg="1"/>
      <p:bldP spid="157" grpId="0" animBg="1"/>
      <p:bldP spid="158" grpId="0" animBg="1"/>
      <p:bldP spid="161" grpId="0" animBg="1"/>
      <p:bldP spid="163" grpId="0" animBg="1"/>
      <p:bldP spid="164" grpId="0" animBg="1"/>
      <p:bldP spid="165" grpId="0" animBg="1"/>
      <p:bldP spid="166" grpId="0" animBg="1"/>
      <p:bldP spid="167" grpId="0" animBg="1"/>
      <p:bldP spid="168" grpId="0" animBg="1"/>
      <p:bldP spid="169" grpId="0" animBg="1"/>
      <p:bldP spid="170" grpId="0" animBg="1"/>
      <p:bldP spid="171" grpId="0" animBg="1"/>
      <p:bldP spid="172" grpId="0" animBg="1"/>
      <p:bldP spid="173" grpId="0" animBg="1"/>
      <p:bldP spid="174" grpId="0" animBg="1"/>
      <p:bldP spid="175" grpId="0" animBg="1"/>
      <p:bldP spid="176" grpId="0" animBg="1"/>
      <p:bldP spid="177" grpId="0" animBg="1"/>
      <p:bldP spid="178" grpId="0" animBg="1"/>
      <p:bldP spid="179" grpId="0" animBg="1"/>
      <p:bldP spid="180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TextBox 97"/>
          <p:cNvSpPr txBox="1"/>
          <p:nvPr/>
        </p:nvSpPr>
        <p:spPr>
          <a:xfrm>
            <a:off x="8223078" y="1083183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ru-RU" b="1" dirty="0">
              <a:ln>
                <a:solidFill>
                  <a:srgbClr val="002060"/>
                </a:solidFill>
              </a:ln>
              <a:solidFill>
                <a:srgbClr val="002060"/>
              </a:solidFill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8583118" y="1077891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ru-RU" b="1" dirty="0">
              <a:ln>
                <a:solidFill>
                  <a:srgbClr val="002060"/>
                </a:solidFill>
              </a:ln>
              <a:solidFill>
                <a:srgbClr val="002060"/>
              </a:solidFill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7142731" y="1077891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ru-RU" b="1" dirty="0">
              <a:ln>
                <a:solidFill>
                  <a:srgbClr val="002060"/>
                </a:solidFill>
              </a:ln>
              <a:solidFill>
                <a:srgbClr val="002060"/>
              </a:solidFill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7502771" y="1077891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ru-RU" b="1" dirty="0">
              <a:ln>
                <a:solidFill>
                  <a:srgbClr val="002060"/>
                </a:solidFill>
              </a:ln>
              <a:solidFill>
                <a:srgbClr val="002060"/>
              </a:solidFill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7863038" y="1077891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ru-RU" b="1" dirty="0">
              <a:ln>
                <a:solidFill>
                  <a:srgbClr val="002060"/>
                </a:solidFill>
              </a:ln>
              <a:solidFill>
                <a:srgbClr val="002060"/>
              </a:solidFill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7502771" y="1453585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ru-RU" b="1" dirty="0">
              <a:ln>
                <a:solidFill>
                  <a:srgbClr val="002060"/>
                </a:solidFill>
              </a:ln>
              <a:solidFill>
                <a:srgbClr val="002060"/>
              </a:solidFill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7502771" y="2563038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ru-RU" b="1" dirty="0">
              <a:ln>
                <a:solidFill>
                  <a:srgbClr val="002060"/>
                </a:solidFill>
              </a:ln>
              <a:solidFill>
                <a:srgbClr val="002060"/>
              </a:solidFill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7502771" y="2192249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ru-RU" b="1" dirty="0">
              <a:ln>
                <a:solidFill>
                  <a:srgbClr val="002060"/>
                </a:solidFill>
              </a:ln>
              <a:solidFill>
                <a:srgbClr val="002060"/>
              </a:solidFill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7502771" y="1822917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ru-RU" b="1" dirty="0">
              <a:ln>
                <a:solidFill>
                  <a:srgbClr val="002060"/>
                </a:solidFill>
              </a:ln>
              <a:solidFill>
                <a:srgbClr val="002060"/>
              </a:solidFill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7502771" y="2932370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b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</a:rPr>
              <a:t>Н</a:t>
            </a:r>
            <a:endParaRPr lang="ru-RU" b="1" dirty="0">
              <a:ln>
                <a:solidFill>
                  <a:srgbClr val="002060"/>
                </a:solidFill>
              </a:ln>
              <a:solidFill>
                <a:srgbClr val="002060"/>
              </a:solidFill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6782691" y="2932370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b="1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</a:rPr>
              <a:t>Л</a:t>
            </a:r>
            <a:endParaRPr lang="ru-RU" b="1" dirty="0">
              <a:ln>
                <a:solidFill>
                  <a:srgbClr val="FF0000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7142731" y="2932370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b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</a:rPr>
              <a:t>А</a:t>
            </a:r>
            <a:endParaRPr lang="ru-RU" b="1" dirty="0">
              <a:ln>
                <a:solidFill>
                  <a:srgbClr val="002060"/>
                </a:solidFill>
              </a:ln>
              <a:solidFill>
                <a:srgbClr val="002060"/>
              </a:solidFill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6062611" y="2932370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b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</a:rPr>
              <a:t>К</a:t>
            </a:r>
            <a:endParaRPr lang="ru-RU" b="1" dirty="0">
              <a:ln>
                <a:solidFill>
                  <a:srgbClr val="002060"/>
                </a:solidFill>
              </a:ln>
              <a:solidFill>
                <a:srgbClr val="002060"/>
              </a:solidFill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6422651" y="2932370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b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</a:rPr>
              <a:t>А</a:t>
            </a:r>
            <a:endParaRPr lang="ru-RU" b="1" dirty="0">
              <a:ln>
                <a:solidFill>
                  <a:srgbClr val="002060"/>
                </a:solidFill>
              </a:ln>
              <a:solidFill>
                <a:srgbClr val="002060"/>
              </a:solidFill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6782024" y="3674410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b="1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</a:rPr>
              <a:t>М</a:t>
            </a:r>
            <a:endParaRPr lang="ru-RU" b="1" dirty="0">
              <a:ln>
                <a:solidFill>
                  <a:srgbClr val="FF0000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6782024" y="3301702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b="1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</a:rPr>
              <a:t>Е</a:t>
            </a:r>
            <a:endParaRPr lang="ru-RU" b="1" dirty="0">
              <a:ln>
                <a:solidFill>
                  <a:srgbClr val="FF0000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6782024" y="4413074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b="1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</a:rPr>
              <a:t>Р</a:t>
            </a:r>
            <a:endParaRPr lang="ru-RU" b="1" dirty="0">
              <a:ln>
                <a:solidFill>
                  <a:srgbClr val="FF0000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6782024" y="4043742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b="1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</a:rPr>
              <a:t>У</a:t>
            </a:r>
            <a:endParaRPr lang="ru-RU" b="1" dirty="0">
              <a:ln>
                <a:solidFill>
                  <a:srgbClr val="FF0000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8223078" y="3665370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ru-RU" b="1" dirty="0">
              <a:ln>
                <a:solidFill>
                  <a:srgbClr val="002060"/>
                </a:solidFill>
              </a:ln>
              <a:solidFill>
                <a:srgbClr val="002060"/>
              </a:solidFill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7862811" y="3665370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ru-RU" b="1" dirty="0">
              <a:ln>
                <a:solidFill>
                  <a:srgbClr val="002060"/>
                </a:solidFill>
              </a:ln>
              <a:solidFill>
                <a:srgbClr val="002060"/>
              </a:solidFill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7502771" y="3665370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ru-RU" b="1" dirty="0">
              <a:ln>
                <a:solidFill>
                  <a:srgbClr val="002060"/>
                </a:solidFill>
              </a:ln>
              <a:solidFill>
                <a:srgbClr val="002060"/>
              </a:solidFill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7142939" y="3665370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ru-RU" b="1" dirty="0">
              <a:ln>
                <a:solidFill>
                  <a:srgbClr val="002060"/>
                </a:solidFill>
              </a:ln>
              <a:solidFill>
                <a:srgbClr val="002060"/>
              </a:solidFill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6422755" y="3665370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ru-RU" b="1" dirty="0">
              <a:ln>
                <a:solidFill>
                  <a:srgbClr val="002060"/>
                </a:solidFill>
              </a:ln>
              <a:solidFill>
                <a:srgbClr val="002060"/>
              </a:solidFill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5702571" y="3665370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ru-RU" b="1" dirty="0">
              <a:ln>
                <a:solidFill>
                  <a:srgbClr val="002060"/>
                </a:solidFill>
              </a:ln>
              <a:solidFill>
                <a:srgbClr val="002060"/>
              </a:solidFill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6062611" y="3665370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ru-RU" b="1" dirty="0">
              <a:ln>
                <a:solidFill>
                  <a:srgbClr val="002060"/>
                </a:solidFill>
              </a:ln>
              <a:solidFill>
                <a:srgbClr val="002060"/>
              </a:solidFill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6421317" y="2193706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b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</a:rPr>
              <a:t>Л</a:t>
            </a:r>
            <a:endParaRPr lang="ru-RU" b="1" dirty="0">
              <a:ln>
                <a:solidFill>
                  <a:srgbClr val="002060"/>
                </a:solidFill>
              </a:ln>
              <a:solidFill>
                <a:srgbClr val="002060"/>
              </a:solidFill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6421317" y="2563038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b="1" dirty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</a:rPr>
              <a:t>Л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6421317" y="1085710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b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</a:rPr>
              <a:t>О</a:t>
            </a:r>
            <a:endParaRPr lang="ru-RU" b="1" dirty="0">
              <a:ln>
                <a:solidFill>
                  <a:srgbClr val="002060"/>
                </a:solidFill>
              </a:ln>
              <a:solidFill>
                <a:srgbClr val="002060"/>
              </a:solidFill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6421317" y="1455042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b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</a:rPr>
              <a:t>Р</a:t>
            </a:r>
            <a:endParaRPr lang="ru-RU" b="1" dirty="0">
              <a:ln>
                <a:solidFill>
                  <a:srgbClr val="002060"/>
                </a:solidFill>
              </a:ln>
              <a:solidFill>
                <a:srgbClr val="002060"/>
              </a:solidFill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6421317" y="1824374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b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</a:rPr>
              <a:t>И</a:t>
            </a:r>
            <a:endParaRPr lang="ru-RU" b="1" dirty="0">
              <a:ln>
                <a:solidFill>
                  <a:srgbClr val="002060"/>
                </a:solidFill>
              </a:ln>
              <a:solidFill>
                <a:srgbClr val="002060"/>
              </a:solidFill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6421317" y="716378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b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</a:rPr>
              <a:t>Г</a:t>
            </a:r>
            <a:endParaRPr lang="ru-RU" b="1" dirty="0">
              <a:ln>
                <a:solidFill>
                  <a:srgbClr val="002060"/>
                </a:solidFill>
              </a:ln>
              <a:solidFill>
                <a:srgbClr val="002060"/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6782009" y="2195960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b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</a:rPr>
              <a:t>Ь</a:t>
            </a:r>
            <a:endParaRPr lang="ru-RU" b="1" dirty="0">
              <a:ln>
                <a:solidFill>
                  <a:srgbClr val="002060"/>
                </a:solidFill>
              </a:ln>
              <a:solidFill>
                <a:srgbClr val="002060"/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5342531" y="2195960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b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</a:rPr>
              <a:t>У</a:t>
            </a:r>
            <a:endParaRPr lang="ru-RU" b="1" dirty="0">
              <a:ln>
                <a:solidFill>
                  <a:srgbClr val="002060"/>
                </a:solidFill>
              </a:ln>
              <a:solidFill>
                <a:srgbClr val="002060"/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4982491" y="2195960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b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</a:rPr>
              <a:t>Х</a:t>
            </a:r>
            <a:endParaRPr lang="ru-RU" b="1" dirty="0">
              <a:ln>
                <a:solidFill>
                  <a:srgbClr val="002060"/>
                </a:solidFill>
              </a:ln>
              <a:solidFill>
                <a:srgbClr val="002060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5702571" y="2195960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b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</a:rPr>
              <a:t>Х</a:t>
            </a:r>
            <a:endParaRPr lang="ru-RU" b="1" dirty="0">
              <a:ln>
                <a:solidFill>
                  <a:srgbClr val="002060"/>
                </a:solidFill>
              </a:ln>
              <a:solidFill>
                <a:srgbClr val="002060"/>
              </a:solidFill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6062715" y="2195960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b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</a:rPr>
              <a:t>О</a:t>
            </a:r>
            <a:endParaRPr lang="ru-RU" b="1" dirty="0">
              <a:ln>
                <a:solidFill>
                  <a:srgbClr val="002060"/>
                </a:solidFill>
              </a:ln>
              <a:solidFill>
                <a:srgbClr val="002060"/>
              </a:solidFill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4264213" y="2195960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b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</a:rPr>
              <a:t>В</a:t>
            </a:r>
            <a:endParaRPr lang="ru-RU" b="1" dirty="0">
              <a:ln>
                <a:solidFill>
                  <a:srgbClr val="002060"/>
                </a:solidFill>
              </a:ln>
              <a:solidFill>
                <a:srgbClr val="002060"/>
              </a:solidFill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4624253" y="2195960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b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</a:rPr>
              <a:t>Ы</a:t>
            </a:r>
            <a:endParaRPr lang="ru-RU" b="1" dirty="0">
              <a:ln>
                <a:solidFill>
                  <a:srgbClr val="002060"/>
                </a:solidFill>
              </a:ln>
              <a:solidFill>
                <a:srgbClr val="002060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4264213" y="2563038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b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</a:rPr>
              <a:t>А</a:t>
            </a:r>
            <a:endParaRPr lang="ru-RU" b="1" dirty="0">
              <a:ln>
                <a:solidFill>
                  <a:srgbClr val="002060"/>
                </a:solidFill>
              </a:ln>
              <a:solidFill>
                <a:srgbClr val="002060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4264213" y="1826628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b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</a:rPr>
              <a:t>Р</a:t>
            </a:r>
            <a:endParaRPr lang="ru-RU" b="1" dirty="0">
              <a:ln>
                <a:solidFill>
                  <a:srgbClr val="002060"/>
                </a:solidFill>
              </a:ln>
              <a:solidFill>
                <a:srgbClr val="002060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4264213" y="2934624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b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</a:rPr>
              <a:t>Л</a:t>
            </a:r>
            <a:endParaRPr lang="ru-RU" b="1" dirty="0">
              <a:ln>
                <a:solidFill>
                  <a:srgbClr val="002060"/>
                </a:solidFill>
              </a:ln>
              <a:solidFill>
                <a:srgbClr val="002060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4264213" y="1085710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b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</a:rPr>
              <a:t>Н</a:t>
            </a:r>
            <a:endParaRPr lang="ru-RU" b="1" dirty="0">
              <a:ln>
                <a:solidFill>
                  <a:srgbClr val="002060"/>
                </a:solidFill>
              </a:ln>
              <a:solidFill>
                <a:srgbClr val="002060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4264213" y="1453585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b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</a:rPr>
              <a:t>А</a:t>
            </a:r>
            <a:endParaRPr lang="ru-RU" b="1" dirty="0">
              <a:ln>
                <a:solidFill>
                  <a:srgbClr val="002060"/>
                </a:solidFill>
              </a:ln>
              <a:solidFill>
                <a:srgbClr val="002060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5342427" y="2565292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b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</a:rPr>
              <a:t>Л</a:t>
            </a:r>
            <a:endParaRPr lang="ru-RU" b="1" dirty="0">
              <a:ln>
                <a:solidFill>
                  <a:srgbClr val="002060"/>
                </a:solidFill>
              </a:ln>
              <a:solidFill>
                <a:srgbClr val="002060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5342427" y="1452515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b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</a:rPr>
              <a:t>А</a:t>
            </a:r>
            <a:endParaRPr lang="ru-RU" b="1" dirty="0">
              <a:ln>
                <a:solidFill>
                  <a:srgbClr val="002060"/>
                </a:solidFill>
              </a:ln>
              <a:solidFill>
                <a:srgbClr val="002060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5342427" y="1826628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b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</a:rPr>
              <a:t>Н</a:t>
            </a:r>
            <a:endParaRPr lang="ru-RU" b="1" dirty="0">
              <a:ln>
                <a:solidFill>
                  <a:srgbClr val="002060"/>
                </a:solidFill>
              </a:ln>
              <a:solidFill>
                <a:srgbClr val="002060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5342427" y="1075543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b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</a:rPr>
              <a:t>М</a:t>
            </a:r>
            <a:endParaRPr lang="ru-RU" b="1" dirty="0">
              <a:ln>
                <a:solidFill>
                  <a:srgbClr val="002060"/>
                </a:solidFill>
              </a:ln>
              <a:solidFill>
                <a:srgbClr val="002060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624253" y="1455042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b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</a:rPr>
              <a:t>Й</a:t>
            </a:r>
            <a:endParaRPr lang="ru-RU" b="1" dirty="0">
              <a:ln>
                <a:solidFill>
                  <a:srgbClr val="002060"/>
                </a:solidFill>
              </a:ln>
              <a:solidFill>
                <a:srgbClr val="002060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4984293" y="1455042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b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</a:rPr>
              <a:t>Б</a:t>
            </a:r>
            <a:endParaRPr lang="ru-RU" b="1" dirty="0">
              <a:ln>
                <a:solidFill>
                  <a:srgbClr val="002060"/>
                </a:solidFill>
              </a:ln>
              <a:solidFill>
                <a:srgbClr val="002060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3891678" y="1455042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b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</a:rPr>
              <a:t>Б</a:t>
            </a:r>
            <a:endParaRPr lang="ru-RU" b="1" dirty="0">
              <a:ln>
                <a:solidFill>
                  <a:srgbClr val="002060"/>
                </a:solidFill>
              </a:ln>
              <a:solidFill>
                <a:srgbClr val="002060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5702467" y="1455042"/>
            <a:ext cx="36004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b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</a:rPr>
              <a:t>К</a:t>
            </a:r>
            <a:endParaRPr lang="ru-RU" b="1" dirty="0">
              <a:ln>
                <a:solidFill>
                  <a:srgbClr val="002060"/>
                </a:solidFill>
              </a:ln>
              <a:solidFill>
                <a:srgbClr val="00206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891678" y="2195960"/>
            <a:ext cx="360040" cy="369332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r>
              <a:rPr lang="ru-RU" b="1" dirty="0" smtClean="0">
                <a:ln>
                  <a:solidFill>
                    <a:srgbClr val="00B050"/>
                  </a:solidFill>
                </a:ln>
                <a:solidFill>
                  <a:srgbClr val="00B050"/>
                </a:solidFill>
              </a:rPr>
              <a:t>3</a:t>
            </a:r>
            <a:endParaRPr lang="ru-RU" b="1" dirty="0">
              <a:ln>
                <a:solidFill>
                  <a:srgbClr val="00B050"/>
                </a:solidFill>
              </a:ln>
              <a:solidFill>
                <a:srgbClr val="00B05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531638" y="1452515"/>
            <a:ext cx="360040" cy="369332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r>
              <a:rPr lang="ru-RU" b="1" dirty="0" smtClean="0">
                <a:ln>
                  <a:solidFill>
                    <a:srgbClr val="00B050"/>
                  </a:solidFill>
                </a:ln>
                <a:solidFill>
                  <a:srgbClr val="00B050"/>
                </a:solidFill>
              </a:rPr>
              <a:t>2</a:t>
            </a:r>
            <a:endParaRPr lang="ru-RU" b="1" dirty="0">
              <a:ln>
                <a:solidFill>
                  <a:srgbClr val="00B050"/>
                </a:solidFill>
              </a:ln>
              <a:solidFill>
                <a:srgbClr val="00B05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269763" y="706211"/>
            <a:ext cx="360040" cy="369332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r>
              <a:rPr lang="ru-RU" b="1" dirty="0" smtClean="0">
                <a:ln>
                  <a:solidFill>
                    <a:srgbClr val="00B050"/>
                  </a:solidFill>
                </a:ln>
                <a:solidFill>
                  <a:srgbClr val="00B050"/>
                </a:solidFill>
              </a:rPr>
              <a:t>1</a:t>
            </a:r>
            <a:endParaRPr lang="ru-RU" b="1" dirty="0">
              <a:ln>
                <a:solidFill>
                  <a:srgbClr val="00B050"/>
                </a:solidFill>
              </a:ln>
              <a:solidFill>
                <a:srgbClr val="00B05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716869" y="2932370"/>
            <a:ext cx="360040" cy="369332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r>
              <a:rPr lang="ru-RU" b="1" dirty="0" smtClean="0">
                <a:ln>
                  <a:solidFill>
                    <a:srgbClr val="00B050"/>
                  </a:solidFill>
                </a:ln>
                <a:solidFill>
                  <a:srgbClr val="00B050"/>
                </a:solidFill>
              </a:rPr>
              <a:t>6</a:t>
            </a:r>
            <a:endParaRPr lang="ru-RU" b="1" dirty="0">
              <a:ln>
                <a:solidFill>
                  <a:srgbClr val="00B050"/>
                </a:solidFill>
              </a:ln>
              <a:solidFill>
                <a:srgbClr val="00B05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421317" y="339227"/>
            <a:ext cx="360040" cy="369332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r>
              <a:rPr lang="ru-RU" b="1" dirty="0" smtClean="0">
                <a:ln>
                  <a:solidFill>
                    <a:srgbClr val="00B050"/>
                  </a:solidFill>
                </a:ln>
                <a:solidFill>
                  <a:srgbClr val="00B050"/>
                </a:solidFill>
              </a:rPr>
              <a:t>5</a:t>
            </a:r>
            <a:endParaRPr lang="ru-RU" b="1" dirty="0">
              <a:ln>
                <a:solidFill>
                  <a:srgbClr val="00B050"/>
                </a:solidFill>
              </a:ln>
              <a:solidFill>
                <a:srgbClr val="00B05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342427" y="706211"/>
            <a:ext cx="360040" cy="369332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r>
              <a:rPr lang="ru-RU" b="1" dirty="0" smtClean="0">
                <a:ln>
                  <a:solidFill>
                    <a:srgbClr val="00B050"/>
                  </a:solidFill>
                </a:ln>
                <a:solidFill>
                  <a:srgbClr val="00B050"/>
                </a:solidFill>
              </a:rPr>
              <a:t>4</a:t>
            </a:r>
            <a:endParaRPr lang="ru-RU" b="1" dirty="0">
              <a:ln>
                <a:solidFill>
                  <a:srgbClr val="00B050"/>
                </a:solidFill>
              </a:ln>
              <a:solidFill>
                <a:srgbClr val="00B05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502771" y="706211"/>
            <a:ext cx="360040" cy="369332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r>
              <a:rPr lang="ru-RU" b="1" dirty="0" smtClean="0">
                <a:ln>
                  <a:solidFill>
                    <a:srgbClr val="00B050"/>
                  </a:solidFill>
                </a:ln>
                <a:solidFill>
                  <a:srgbClr val="00B050"/>
                </a:solidFill>
              </a:rPr>
              <a:t>9</a:t>
            </a:r>
            <a:endParaRPr lang="ru-RU" b="1" dirty="0">
              <a:ln>
                <a:solidFill>
                  <a:srgbClr val="00B050"/>
                </a:solidFill>
              </a:ln>
              <a:solidFill>
                <a:srgbClr val="00B05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335456" y="3665370"/>
            <a:ext cx="360040" cy="369332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r>
              <a:rPr lang="ru-RU" b="1" dirty="0" smtClean="0">
                <a:ln>
                  <a:solidFill>
                    <a:srgbClr val="00B050"/>
                  </a:solidFill>
                </a:ln>
                <a:solidFill>
                  <a:srgbClr val="00B050"/>
                </a:solidFill>
              </a:rPr>
              <a:t>8</a:t>
            </a:r>
            <a:endParaRPr lang="ru-RU" b="1" dirty="0">
              <a:ln>
                <a:solidFill>
                  <a:srgbClr val="00B050"/>
                </a:solidFill>
              </a:ln>
              <a:solidFill>
                <a:srgbClr val="00B05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782899" y="2563038"/>
            <a:ext cx="360040" cy="369332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r>
              <a:rPr lang="ru-RU" b="1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</a:rPr>
              <a:t>7</a:t>
            </a:r>
            <a:endParaRPr lang="ru-RU" b="1" dirty="0">
              <a:ln>
                <a:solidFill>
                  <a:srgbClr val="FF0000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759035" y="1078197"/>
            <a:ext cx="463265" cy="369332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r>
              <a:rPr lang="ru-RU" b="1" dirty="0" smtClean="0">
                <a:ln>
                  <a:solidFill>
                    <a:srgbClr val="00B050"/>
                  </a:solidFill>
                </a:ln>
                <a:solidFill>
                  <a:srgbClr val="00B050"/>
                </a:solidFill>
              </a:rPr>
              <a:t>10</a:t>
            </a:r>
            <a:endParaRPr lang="ru-RU" b="1" dirty="0">
              <a:ln>
                <a:solidFill>
                  <a:srgbClr val="00B050"/>
                </a:solidFill>
              </a:ln>
              <a:solidFill>
                <a:srgbClr val="00B050"/>
              </a:solidFill>
            </a:endParaRPr>
          </a:p>
        </p:txBody>
      </p:sp>
      <p:sp>
        <p:nvSpPr>
          <p:cNvPr id="145" name="TextBox 144"/>
          <p:cNvSpPr txBox="1"/>
          <p:nvPr/>
        </p:nvSpPr>
        <p:spPr>
          <a:xfrm>
            <a:off x="23867" y="3657321"/>
            <a:ext cx="448907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</a:rPr>
              <a:t>7. </a:t>
            </a:r>
            <a:r>
              <a:rPr lang="ru-RU" sz="2400" b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</a:rPr>
              <a:t>Римляне называли - «привидение», «дух усопшего», издает громкие плачущие крики, низшие приматы. </a:t>
            </a:r>
            <a:endParaRPr lang="ru-RU" sz="2400" b="1" dirty="0">
              <a:ln>
                <a:solidFill>
                  <a:srgbClr val="002060"/>
                </a:solidFill>
              </a:ln>
              <a:solidFill>
                <a:srgbClr val="002060"/>
              </a:solidFill>
            </a:endParaRPr>
          </a:p>
        </p:txBody>
      </p:sp>
      <p:pic>
        <p:nvPicPr>
          <p:cNvPr id="8194" name="Picture 2" descr="http://www.cs.columbia.edu/~sedwards/photos/bahamas200511/20051126-5007%20Lemur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569" y="75192"/>
            <a:ext cx="2511755" cy="3313891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8" name="TextBox 39"/>
          <p:cNvSpPr txBox="1">
            <a:spLocks noChangeArrowheads="1"/>
          </p:cNvSpPr>
          <p:nvPr/>
        </p:nvSpPr>
        <p:spPr bwMode="auto">
          <a:xfrm>
            <a:off x="76569" y="5247791"/>
            <a:ext cx="460800" cy="461665"/>
          </a:xfrm>
          <a:prstGeom prst="rect">
            <a:avLst/>
          </a:prstGeom>
          <a:ln>
            <a:headEnd/>
            <a:tailEnd/>
          </a:ln>
          <a:extLst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ru-RU" sz="2400" b="1" dirty="0"/>
              <a:t>А</a:t>
            </a:r>
          </a:p>
        </p:txBody>
      </p:sp>
      <p:sp>
        <p:nvSpPr>
          <p:cNvPr id="149" name="TextBox 40"/>
          <p:cNvSpPr txBox="1">
            <a:spLocks noChangeArrowheads="1"/>
          </p:cNvSpPr>
          <p:nvPr/>
        </p:nvSpPr>
        <p:spPr bwMode="auto">
          <a:xfrm>
            <a:off x="616733" y="5247791"/>
            <a:ext cx="460800" cy="461665"/>
          </a:xfrm>
          <a:prstGeom prst="rect">
            <a:avLst/>
          </a:prstGeom>
          <a:ln>
            <a:headEnd/>
            <a:tailEnd/>
          </a:ln>
          <a:extLst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ru-RU" sz="2400" b="1" dirty="0"/>
              <a:t>Б</a:t>
            </a:r>
          </a:p>
        </p:txBody>
      </p:sp>
      <p:sp>
        <p:nvSpPr>
          <p:cNvPr id="150" name="TextBox 41"/>
          <p:cNvSpPr txBox="1">
            <a:spLocks noChangeArrowheads="1"/>
          </p:cNvSpPr>
          <p:nvPr/>
        </p:nvSpPr>
        <p:spPr bwMode="auto">
          <a:xfrm>
            <a:off x="1156896" y="5247791"/>
            <a:ext cx="460801" cy="461665"/>
          </a:xfrm>
          <a:prstGeom prst="rect">
            <a:avLst/>
          </a:prstGeom>
          <a:ln>
            <a:headEnd/>
            <a:tailEnd/>
          </a:ln>
          <a:extLst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ru-RU" sz="2400" b="1" dirty="0"/>
              <a:t>В</a:t>
            </a:r>
          </a:p>
        </p:txBody>
      </p:sp>
      <p:sp>
        <p:nvSpPr>
          <p:cNvPr id="151" name="TextBox 42"/>
          <p:cNvSpPr txBox="1">
            <a:spLocks noChangeArrowheads="1"/>
          </p:cNvSpPr>
          <p:nvPr/>
        </p:nvSpPr>
        <p:spPr bwMode="auto">
          <a:xfrm>
            <a:off x="1697060" y="5247791"/>
            <a:ext cx="460801" cy="461665"/>
          </a:xfrm>
          <a:prstGeom prst="rect">
            <a:avLst/>
          </a:prstGeom>
          <a:ln>
            <a:headEnd/>
            <a:tailEnd/>
          </a:ln>
          <a:extLst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ru-RU" sz="2400" b="1" dirty="0"/>
              <a:t>Г</a:t>
            </a:r>
          </a:p>
        </p:txBody>
      </p:sp>
      <p:sp>
        <p:nvSpPr>
          <p:cNvPr id="152" name="TextBox 43"/>
          <p:cNvSpPr txBox="1">
            <a:spLocks noChangeArrowheads="1"/>
          </p:cNvSpPr>
          <p:nvPr/>
        </p:nvSpPr>
        <p:spPr bwMode="auto">
          <a:xfrm>
            <a:off x="2237224" y="5247791"/>
            <a:ext cx="460801" cy="461665"/>
          </a:xfrm>
          <a:prstGeom prst="rect">
            <a:avLst/>
          </a:prstGeom>
          <a:ln>
            <a:headEnd/>
            <a:tailEnd/>
          </a:ln>
          <a:extLst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ru-RU" sz="2400" b="1" dirty="0"/>
              <a:t>Д</a:t>
            </a:r>
          </a:p>
        </p:txBody>
      </p:sp>
      <p:sp>
        <p:nvSpPr>
          <p:cNvPr id="153" name="TextBox 44"/>
          <p:cNvSpPr txBox="1">
            <a:spLocks noChangeArrowheads="1"/>
          </p:cNvSpPr>
          <p:nvPr/>
        </p:nvSpPr>
        <p:spPr bwMode="auto">
          <a:xfrm>
            <a:off x="2777388" y="5247791"/>
            <a:ext cx="460801" cy="461665"/>
          </a:xfrm>
          <a:prstGeom prst="rect">
            <a:avLst/>
          </a:prstGeom>
          <a:ln>
            <a:headEnd/>
            <a:tailEnd/>
          </a:ln>
          <a:extLst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ru-RU" sz="2400" b="1" dirty="0"/>
              <a:t>Е</a:t>
            </a:r>
          </a:p>
        </p:txBody>
      </p:sp>
      <p:sp>
        <p:nvSpPr>
          <p:cNvPr id="154" name="TextBox 45"/>
          <p:cNvSpPr txBox="1">
            <a:spLocks noChangeArrowheads="1"/>
          </p:cNvSpPr>
          <p:nvPr/>
        </p:nvSpPr>
        <p:spPr bwMode="auto">
          <a:xfrm>
            <a:off x="3317552" y="5247791"/>
            <a:ext cx="460801" cy="461665"/>
          </a:xfrm>
          <a:prstGeom prst="rect">
            <a:avLst/>
          </a:prstGeom>
          <a:ln>
            <a:headEnd/>
            <a:tailEnd/>
          </a:ln>
          <a:extLst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ru-RU" sz="2400" b="1" dirty="0"/>
              <a:t>Ё</a:t>
            </a:r>
          </a:p>
        </p:txBody>
      </p:sp>
      <p:sp>
        <p:nvSpPr>
          <p:cNvPr id="155" name="TextBox 46"/>
          <p:cNvSpPr txBox="1">
            <a:spLocks noChangeArrowheads="1"/>
          </p:cNvSpPr>
          <p:nvPr/>
        </p:nvSpPr>
        <p:spPr bwMode="auto">
          <a:xfrm>
            <a:off x="3857716" y="5247791"/>
            <a:ext cx="460800" cy="461665"/>
          </a:xfrm>
          <a:prstGeom prst="rect">
            <a:avLst/>
          </a:prstGeom>
          <a:ln>
            <a:headEnd/>
            <a:tailEnd/>
          </a:ln>
          <a:extLst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ru-RU" sz="2400" b="1" dirty="0"/>
              <a:t>Ж</a:t>
            </a:r>
          </a:p>
        </p:txBody>
      </p:sp>
      <p:sp>
        <p:nvSpPr>
          <p:cNvPr id="156" name="TextBox 47"/>
          <p:cNvSpPr txBox="1">
            <a:spLocks noChangeArrowheads="1"/>
          </p:cNvSpPr>
          <p:nvPr/>
        </p:nvSpPr>
        <p:spPr bwMode="auto">
          <a:xfrm>
            <a:off x="4397881" y="5247791"/>
            <a:ext cx="460799" cy="461665"/>
          </a:xfrm>
          <a:prstGeom prst="rect">
            <a:avLst/>
          </a:prstGeom>
          <a:ln>
            <a:headEnd/>
            <a:tailEnd/>
          </a:ln>
          <a:extLst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ru-RU" sz="2400" b="1" dirty="0"/>
              <a:t>З</a:t>
            </a:r>
          </a:p>
        </p:txBody>
      </p:sp>
      <p:sp>
        <p:nvSpPr>
          <p:cNvPr id="157" name="TextBox 48"/>
          <p:cNvSpPr txBox="1">
            <a:spLocks noChangeArrowheads="1"/>
          </p:cNvSpPr>
          <p:nvPr/>
        </p:nvSpPr>
        <p:spPr bwMode="auto">
          <a:xfrm>
            <a:off x="4938045" y="5247791"/>
            <a:ext cx="460799" cy="461665"/>
          </a:xfrm>
          <a:prstGeom prst="rect">
            <a:avLst/>
          </a:prstGeom>
          <a:ln>
            <a:headEnd/>
            <a:tailEnd/>
          </a:ln>
          <a:extLst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ru-RU" sz="2400" b="1" dirty="0"/>
              <a:t>И</a:t>
            </a:r>
          </a:p>
        </p:txBody>
      </p:sp>
      <p:sp>
        <p:nvSpPr>
          <p:cNvPr id="158" name="TextBox 49"/>
          <p:cNvSpPr txBox="1">
            <a:spLocks noChangeArrowheads="1"/>
          </p:cNvSpPr>
          <p:nvPr/>
        </p:nvSpPr>
        <p:spPr bwMode="auto">
          <a:xfrm>
            <a:off x="5478209" y="5247791"/>
            <a:ext cx="460799" cy="461665"/>
          </a:xfrm>
          <a:prstGeom prst="rect">
            <a:avLst/>
          </a:prstGeom>
          <a:ln>
            <a:headEnd/>
            <a:tailEnd/>
          </a:ln>
          <a:extLst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ru-RU" sz="2400" b="1" dirty="0"/>
              <a:t>Й</a:t>
            </a:r>
          </a:p>
        </p:txBody>
      </p:sp>
      <p:sp>
        <p:nvSpPr>
          <p:cNvPr id="159" name="TextBox 50"/>
          <p:cNvSpPr txBox="1">
            <a:spLocks noChangeArrowheads="1"/>
          </p:cNvSpPr>
          <p:nvPr/>
        </p:nvSpPr>
        <p:spPr bwMode="auto">
          <a:xfrm>
            <a:off x="6018369" y="5247791"/>
            <a:ext cx="460799" cy="461665"/>
          </a:xfrm>
          <a:prstGeom prst="rect">
            <a:avLst/>
          </a:prstGeom>
          <a:ln>
            <a:headEnd/>
            <a:tailEnd/>
          </a:ln>
          <a:extLst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ru-RU" sz="2400" b="1" dirty="0"/>
              <a:t>К</a:t>
            </a:r>
          </a:p>
        </p:txBody>
      </p:sp>
      <p:sp>
        <p:nvSpPr>
          <p:cNvPr id="160" name="TextBox 51"/>
          <p:cNvSpPr txBox="1">
            <a:spLocks noChangeArrowheads="1"/>
          </p:cNvSpPr>
          <p:nvPr/>
        </p:nvSpPr>
        <p:spPr bwMode="auto">
          <a:xfrm>
            <a:off x="306969" y="5775672"/>
            <a:ext cx="460799" cy="461665"/>
          </a:xfrm>
          <a:prstGeom prst="rect">
            <a:avLst/>
          </a:prstGeom>
          <a:ln>
            <a:headEnd/>
            <a:tailEnd/>
          </a:ln>
          <a:extLst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ru-RU" sz="2400" b="1" dirty="0"/>
              <a:t>Л</a:t>
            </a:r>
          </a:p>
        </p:txBody>
      </p:sp>
      <p:sp>
        <p:nvSpPr>
          <p:cNvPr id="161" name="TextBox 52"/>
          <p:cNvSpPr txBox="1">
            <a:spLocks noChangeArrowheads="1"/>
          </p:cNvSpPr>
          <p:nvPr/>
        </p:nvSpPr>
        <p:spPr bwMode="auto">
          <a:xfrm>
            <a:off x="858741" y="5775672"/>
            <a:ext cx="460801" cy="461665"/>
          </a:xfrm>
          <a:prstGeom prst="rect">
            <a:avLst/>
          </a:prstGeom>
          <a:ln>
            <a:headEnd/>
            <a:tailEnd/>
          </a:ln>
          <a:extLst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ru-RU" sz="2400" b="1" dirty="0"/>
              <a:t>М</a:t>
            </a:r>
          </a:p>
        </p:txBody>
      </p:sp>
      <p:sp>
        <p:nvSpPr>
          <p:cNvPr id="162" name="TextBox 53"/>
          <p:cNvSpPr txBox="1">
            <a:spLocks noChangeArrowheads="1"/>
          </p:cNvSpPr>
          <p:nvPr/>
        </p:nvSpPr>
        <p:spPr bwMode="auto">
          <a:xfrm>
            <a:off x="1410514" y="5775672"/>
            <a:ext cx="460800" cy="461665"/>
          </a:xfrm>
          <a:prstGeom prst="rect">
            <a:avLst/>
          </a:prstGeom>
          <a:ln>
            <a:headEnd/>
            <a:tailEnd/>
          </a:ln>
          <a:extLst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ru-RU" sz="2400" b="1" dirty="0"/>
              <a:t>Н</a:t>
            </a:r>
          </a:p>
        </p:txBody>
      </p:sp>
      <p:sp>
        <p:nvSpPr>
          <p:cNvPr id="163" name="TextBox 54"/>
          <p:cNvSpPr txBox="1">
            <a:spLocks noChangeArrowheads="1"/>
          </p:cNvSpPr>
          <p:nvPr/>
        </p:nvSpPr>
        <p:spPr bwMode="auto">
          <a:xfrm>
            <a:off x="1962287" y="5775672"/>
            <a:ext cx="460799" cy="461665"/>
          </a:xfrm>
          <a:prstGeom prst="rect">
            <a:avLst/>
          </a:prstGeom>
          <a:ln>
            <a:headEnd/>
            <a:tailEnd/>
          </a:ln>
          <a:extLst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ru-RU" sz="2400" b="1" dirty="0"/>
              <a:t>О</a:t>
            </a:r>
          </a:p>
        </p:txBody>
      </p:sp>
      <p:sp>
        <p:nvSpPr>
          <p:cNvPr id="164" name="TextBox 55"/>
          <p:cNvSpPr txBox="1">
            <a:spLocks noChangeArrowheads="1"/>
          </p:cNvSpPr>
          <p:nvPr/>
        </p:nvSpPr>
        <p:spPr bwMode="auto">
          <a:xfrm>
            <a:off x="2514060" y="5775672"/>
            <a:ext cx="460800" cy="461665"/>
          </a:xfrm>
          <a:prstGeom prst="rect">
            <a:avLst/>
          </a:prstGeom>
          <a:ln>
            <a:headEnd/>
            <a:tailEnd/>
          </a:ln>
          <a:extLst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ru-RU" sz="2400" b="1" dirty="0"/>
              <a:t>П</a:t>
            </a:r>
          </a:p>
        </p:txBody>
      </p:sp>
      <p:sp>
        <p:nvSpPr>
          <p:cNvPr id="165" name="TextBox 56"/>
          <p:cNvSpPr txBox="1">
            <a:spLocks noChangeArrowheads="1"/>
          </p:cNvSpPr>
          <p:nvPr/>
        </p:nvSpPr>
        <p:spPr bwMode="auto">
          <a:xfrm>
            <a:off x="3065832" y="5775672"/>
            <a:ext cx="460801" cy="461665"/>
          </a:xfrm>
          <a:prstGeom prst="rect">
            <a:avLst/>
          </a:prstGeom>
          <a:ln>
            <a:headEnd/>
            <a:tailEnd/>
          </a:ln>
          <a:extLst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ru-RU" sz="2400" b="1" dirty="0"/>
              <a:t>Р</a:t>
            </a:r>
          </a:p>
        </p:txBody>
      </p:sp>
      <p:sp>
        <p:nvSpPr>
          <p:cNvPr id="166" name="TextBox 57"/>
          <p:cNvSpPr txBox="1">
            <a:spLocks noChangeArrowheads="1"/>
          </p:cNvSpPr>
          <p:nvPr/>
        </p:nvSpPr>
        <p:spPr bwMode="auto">
          <a:xfrm>
            <a:off x="3617604" y="5775672"/>
            <a:ext cx="460801" cy="461665"/>
          </a:xfrm>
          <a:prstGeom prst="rect">
            <a:avLst/>
          </a:prstGeom>
          <a:ln>
            <a:headEnd/>
            <a:tailEnd/>
          </a:ln>
          <a:extLst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ru-RU" sz="2400" b="1" dirty="0"/>
              <a:t>С</a:t>
            </a:r>
          </a:p>
        </p:txBody>
      </p:sp>
      <p:sp>
        <p:nvSpPr>
          <p:cNvPr id="167" name="TextBox 58"/>
          <p:cNvSpPr txBox="1">
            <a:spLocks noChangeArrowheads="1"/>
          </p:cNvSpPr>
          <p:nvPr/>
        </p:nvSpPr>
        <p:spPr bwMode="auto">
          <a:xfrm>
            <a:off x="4169377" y="5775672"/>
            <a:ext cx="460799" cy="461665"/>
          </a:xfrm>
          <a:prstGeom prst="rect">
            <a:avLst/>
          </a:prstGeom>
          <a:ln>
            <a:headEnd/>
            <a:tailEnd/>
          </a:ln>
          <a:extLst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ru-RU" sz="2400" b="1" dirty="0"/>
              <a:t>Т</a:t>
            </a:r>
          </a:p>
        </p:txBody>
      </p:sp>
      <p:sp>
        <p:nvSpPr>
          <p:cNvPr id="168" name="TextBox 59"/>
          <p:cNvSpPr txBox="1">
            <a:spLocks noChangeArrowheads="1"/>
          </p:cNvSpPr>
          <p:nvPr/>
        </p:nvSpPr>
        <p:spPr bwMode="auto">
          <a:xfrm>
            <a:off x="4721149" y="5775672"/>
            <a:ext cx="460799" cy="461665"/>
          </a:xfrm>
          <a:prstGeom prst="rect">
            <a:avLst/>
          </a:prstGeom>
          <a:ln>
            <a:headEnd/>
            <a:tailEnd/>
          </a:ln>
          <a:extLst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ru-RU" sz="2400" b="1" dirty="0"/>
              <a:t>У</a:t>
            </a:r>
          </a:p>
        </p:txBody>
      </p:sp>
      <p:sp>
        <p:nvSpPr>
          <p:cNvPr id="169" name="TextBox 60"/>
          <p:cNvSpPr txBox="1">
            <a:spLocks noChangeArrowheads="1"/>
          </p:cNvSpPr>
          <p:nvPr/>
        </p:nvSpPr>
        <p:spPr bwMode="auto">
          <a:xfrm>
            <a:off x="5272920" y="5775672"/>
            <a:ext cx="460801" cy="461665"/>
          </a:xfrm>
          <a:prstGeom prst="rect">
            <a:avLst/>
          </a:prstGeom>
          <a:ln>
            <a:headEnd/>
            <a:tailEnd/>
          </a:ln>
          <a:extLst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ru-RU" sz="2400" b="1" dirty="0"/>
              <a:t>Ф</a:t>
            </a:r>
          </a:p>
        </p:txBody>
      </p:sp>
      <p:sp>
        <p:nvSpPr>
          <p:cNvPr id="170" name="TextBox 61"/>
          <p:cNvSpPr txBox="1">
            <a:spLocks noChangeArrowheads="1"/>
          </p:cNvSpPr>
          <p:nvPr/>
        </p:nvSpPr>
        <p:spPr bwMode="auto">
          <a:xfrm>
            <a:off x="5824693" y="5775672"/>
            <a:ext cx="460801" cy="461665"/>
          </a:xfrm>
          <a:prstGeom prst="rect">
            <a:avLst/>
          </a:prstGeom>
          <a:ln>
            <a:headEnd/>
            <a:tailEnd/>
          </a:ln>
          <a:extLst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ru-RU" sz="2400" b="1" dirty="0"/>
              <a:t>Х</a:t>
            </a:r>
          </a:p>
        </p:txBody>
      </p:sp>
      <p:sp>
        <p:nvSpPr>
          <p:cNvPr id="171" name="TextBox 62"/>
          <p:cNvSpPr txBox="1">
            <a:spLocks noChangeArrowheads="1"/>
          </p:cNvSpPr>
          <p:nvPr/>
        </p:nvSpPr>
        <p:spPr bwMode="auto">
          <a:xfrm>
            <a:off x="512453" y="6283235"/>
            <a:ext cx="460799" cy="461665"/>
          </a:xfrm>
          <a:prstGeom prst="rect">
            <a:avLst/>
          </a:prstGeom>
          <a:ln>
            <a:headEnd/>
            <a:tailEnd/>
          </a:ln>
          <a:extLst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ru-RU" sz="2400" b="1" dirty="0"/>
              <a:t>Ц</a:t>
            </a:r>
          </a:p>
        </p:txBody>
      </p:sp>
      <p:sp>
        <p:nvSpPr>
          <p:cNvPr id="172" name="TextBox 63"/>
          <p:cNvSpPr txBox="1">
            <a:spLocks noChangeArrowheads="1"/>
          </p:cNvSpPr>
          <p:nvPr/>
        </p:nvSpPr>
        <p:spPr bwMode="auto">
          <a:xfrm>
            <a:off x="1083950" y="6283235"/>
            <a:ext cx="460801" cy="461665"/>
          </a:xfrm>
          <a:prstGeom prst="rect">
            <a:avLst/>
          </a:prstGeom>
          <a:ln>
            <a:headEnd/>
            <a:tailEnd/>
          </a:ln>
          <a:extLst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ru-RU" sz="2400" b="1" dirty="0"/>
              <a:t>Ч</a:t>
            </a:r>
          </a:p>
        </p:txBody>
      </p:sp>
      <p:sp>
        <p:nvSpPr>
          <p:cNvPr id="173" name="TextBox 64"/>
          <p:cNvSpPr txBox="1">
            <a:spLocks noChangeArrowheads="1"/>
          </p:cNvSpPr>
          <p:nvPr/>
        </p:nvSpPr>
        <p:spPr bwMode="auto">
          <a:xfrm>
            <a:off x="1655449" y="6283235"/>
            <a:ext cx="460799" cy="461665"/>
          </a:xfrm>
          <a:prstGeom prst="rect">
            <a:avLst/>
          </a:prstGeom>
          <a:ln>
            <a:headEnd/>
            <a:tailEnd/>
          </a:ln>
          <a:extLst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ru-RU" sz="2400" b="1" dirty="0"/>
              <a:t>Ш</a:t>
            </a:r>
          </a:p>
        </p:txBody>
      </p:sp>
      <p:sp>
        <p:nvSpPr>
          <p:cNvPr id="174" name="TextBox 65"/>
          <p:cNvSpPr txBox="1">
            <a:spLocks noChangeArrowheads="1"/>
          </p:cNvSpPr>
          <p:nvPr/>
        </p:nvSpPr>
        <p:spPr bwMode="auto">
          <a:xfrm>
            <a:off x="2226946" y="6283235"/>
            <a:ext cx="460801" cy="461665"/>
          </a:xfrm>
          <a:prstGeom prst="rect">
            <a:avLst/>
          </a:prstGeom>
          <a:ln>
            <a:headEnd/>
            <a:tailEnd/>
          </a:ln>
          <a:extLst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ru-RU" sz="2400" b="1" dirty="0"/>
              <a:t>Щ</a:t>
            </a:r>
          </a:p>
        </p:txBody>
      </p:sp>
      <p:sp>
        <p:nvSpPr>
          <p:cNvPr id="175" name="TextBox 66"/>
          <p:cNvSpPr txBox="1">
            <a:spLocks noChangeArrowheads="1"/>
          </p:cNvSpPr>
          <p:nvPr/>
        </p:nvSpPr>
        <p:spPr bwMode="auto">
          <a:xfrm>
            <a:off x="2798445" y="6283235"/>
            <a:ext cx="460799" cy="461665"/>
          </a:xfrm>
          <a:prstGeom prst="rect">
            <a:avLst/>
          </a:prstGeom>
          <a:ln>
            <a:headEnd/>
            <a:tailEnd/>
          </a:ln>
          <a:extLst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ru-RU" sz="2400" b="1" dirty="0"/>
              <a:t>Ъ</a:t>
            </a:r>
          </a:p>
        </p:txBody>
      </p:sp>
      <p:sp>
        <p:nvSpPr>
          <p:cNvPr id="176" name="TextBox 67"/>
          <p:cNvSpPr txBox="1">
            <a:spLocks noChangeArrowheads="1"/>
          </p:cNvSpPr>
          <p:nvPr/>
        </p:nvSpPr>
        <p:spPr bwMode="auto">
          <a:xfrm>
            <a:off x="3369942" y="6283235"/>
            <a:ext cx="460801" cy="461665"/>
          </a:xfrm>
          <a:prstGeom prst="rect">
            <a:avLst/>
          </a:prstGeom>
          <a:ln>
            <a:headEnd/>
            <a:tailEnd/>
          </a:ln>
          <a:extLst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ru-RU" sz="2400" b="1" dirty="0"/>
              <a:t>Ы</a:t>
            </a:r>
          </a:p>
        </p:txBody>
      </p:sp>
      <p:sp>
        <p:nvSpPr>
          <p:cNvPr id="177" name="TextBox 68"/>
          <p:cNvSpPr txBox="1">
            <a:spLocks noChangeArrowheads="1"/>
          </p:cNvSpPr>
          <p:nvPr/>
        </p:nvSpPr>
        <p:spPr bwMode="auto">
          <a:xfrm>
            <a:off x="3941441" y="6283235"/>
            <a:ext cx="460799" cy="461665"/>
          </a:xfrm>
          <a:prstGeom prst="rect">
            <a:avLst/>
          </a:prstGeom>
          <a:ln>
            <a:headEnd/>
            <a:tailEnd/>
          </a:ln>
          <a:extLst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ru-RU" sz="2400" b="1" dirty="0"/>
              <a:t>Ь</a:t>
            </a:r>
          </a:p>
        </p:txBody>
      </p:sp>
      <p:sp>
        <p:nvSpPr>
          <p:cNvPr id="178" name="TextBox 69"/>
          <p:cNvSpPr txBox="1">
            <a:spLocks noChangeArrowheads="1"/>
          </p:cNvSpPr>
          <p:nvPr/>
        </p:nvSpPr>
        <p:spPr bwMode="auto">
          <a:xfrm>
            <a:off x="4512938" y="6283235"/>
            <a:ext cx="460801" cy="461665"/>
          </a:xfrm>
          <a:prstGeom prst="rect">
            <a:avLst/>
          </a:prstGeom>
          <a:ln>
            <a:headEnd/>
            <a:tailEnd/>
          </a:ln>
          <a:extLst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ru-RU" sz="2400" b="1" dirty="0"/>
              <a:t>Э</a:t>
            </a:r>
          </a:p>
        </p:txBody>
      </p:sp>
      <p:sp>
        <p:nvSpPr>
          <p:cNvPr id="179" name="TextBox 70"/>
          <p:cNvSpPr txBox="1">
            <a:spLocks noChangeArrowheads="1"/>
          </p:cNvSpPr>
          <p:nvPr/>
        </p:nvSpPr>
        <p:spPr bwMode="auto">
          <a:xfrm>
            <a:off x="5084437" y="6283235"/>
            <a:ext cx="460799" cy="461665"/>
          </a:xfrm>
          <a:prstGeom prst="rect">
            <a:avLst/>
          </a:prstGeom>
          <a:ln>
            <a:headEnd/>
            <a:tailEnd/>
          </a:ln>
          <a:extLst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ru-RU" sz="2400" b="1" dirty="0"/>
              <a:t>Ю</a:t>
            </a:r>
          </a:p>
        </p:txBody>
      </p:sp>
      <p:sp>
        <p:nvSpPr>
          <p:cNvPr id="180" name="TextBox 71"/>
          <p:cNvSpPr txBox="1">
            <a:spLocks noChangeArrowheads="1"/>
          </p:cNvSpPr>
          <p:nvPr/>
        </p:nvSpPr>
        <p:spPr bwMode="auto">
          <a:xfrm>
            <a:off x="5655934" y="6283235"/>
            <a:ext cx="460801" cy="461665"/>
          </a:xfrm>
          <a:prstGeom prst="rect">
            <a:avLst/>
          </a:prstGeom>
          <a:ln>
            <a:headEnd/>
            <a:tailEnd/>
          </a:ln>
          <a:extLst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ru-RU" sz="2400" b="1" dirty="0"/>
              <a:t>Я</a:t>
            </a:r>
          </a:p>
        </p:txBody>
      </p:sp>
      <p:sp>
        <p:nvSpPr>
          <p:cNvPr id="131" name="Управляющая кнопка: далее 130">
            <a:hlinkClick r:id="" action="ppaction://hlinkshowjump?jump=nextslide" highlightClick="1"/>
          </p:cNvPr>
          <p:cNvSpPr/>
          <p:nvPr/>
        </p:nvSpPr>
        <p:spPr>
          <a:xfrm>
            <a:off x="7919247" y="6165304"/>
            <a:ext cx="900100" cy="504056"/>
          </a:xfrm>
          <a:prstGeom prst="actionButtonForwardNex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28330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4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2" dur="10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8"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14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7" dur="10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9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1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2" dur="1000" fill="hold"/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0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15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7" dur="1000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1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15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2" dur="1000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2"/>
                  </p:tgtEl>
                </p:cond>
              </p:nextCondLst>
            </p:seq>
            <p:seq concurrent="1" nextAc="seek">
              <p:cTn id="33" restart="whenNotActive" fill="hold" evtFilter="cancelBubble" nodeType="interactiveSeq">
                <p:stCondLst>
                  <p:cond evt="onClick" delay="0">
                    <p:tgtEl>
                      <p:spTgt spid="15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4" fill="hold">
                      <p:stCondLst>
                        <p:cond delay="0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3"/>
                  </p:tgtEl>
                </p:cond>
              </p:nextCondLst>
            </p:seq>
            <p:seq concurrent="1" nextAc="seek">
              <p:cTn id="39" restart="whenNotActive" fill="hold" evtFilter="cancelBubble" nodeType="interactiveSeq">
                <p:stCondLst>
                  <p:cond evt="onClick" delay="0">
                    <p:tgtEl>
                      <p:spTgt spid="15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0" fill="hold">
                      <p:stCondLst>
                        <p:cond delay="0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3" dur="10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4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15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8" dur="10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5"/>
                  </p:tgtEl>
                </p:cond>
              </p:nextCondLst>
            </p:seq>
            <p:seq concurrent="1" nextAc="seek">
              <p:cTn id="49" restart="whenNotActive" fill="hold" evtFilter="cancelBubble" nodeType="interactiveSeq">
                <p:stCondLst>
                  <p:cond evt="onClick" delay="0">
                    <p:tgtEl>
                      <p:spTgt spid="15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0" fill="hold">
                      <p:stCondLst>
                        <p:cond delay="0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3" dur="10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6"/>
                  </p:tgtEl>
                </p:cond>
              </p:nextCondLst>
            </p:seq>
            <p:seq concurrent="1" nextAc="seek">
              <p:cTn id="54" restart="whenNotActive" fill="hold" evtFilter="cancelBubble" nodeType="interactiveSeq">
                <p:stCondLst>
                  <p:cond evt="onClick" delay="0">
                    <p:tgtEl>
                      <p:spTgt spid="15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5" fill="hold">
                      <p:stCondLst>
                        <p:cond delay="0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8" dur="10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7"/>
                  </p:tgtEl>
                </p:cond>
              </p:nextCondLst>
            </p:seq>
            <p:seq concurrent="1" nextAc="seek">
              <p:cTn id="59" restart="whenNotActive" fill="hold" evtFilter="cancelBubble" nodeType="interactiveSeq">
                <p:stCondLst>
                  <p:cond evt="onClick" delay="0">
                    <p:tgtEl>
                      <p:spTgt spid="15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0" fill="hold">
                      <p:stCondLst>
                        <p:cond delay="0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3" dur="1000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8"/>
                  </p:tgtEl>
                </p:cond>
              </p:nextCondLst>
            </p:seq>
            <p:seq concurrent="1" nextAc="seek">
              <p:cTn id="64" restart="whenNotActive" fill="hold" evtFilter="cancelBubble" nodeType="interactiveSeq">
                <p:stCondLst>
                  <p:cond evt="onClick" delay="0">
                    <p:tgtEl>
                      <p:spTgt spid="15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5" fill="hold">
                      <p:stCondLst>
                        <p:cond delay="0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8" dur="10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9"/>
                  </p:tgtEl>
                </p:cond>
              </p:nextCondLst>
            </p:seq>
            <p:seq concurrent="1" nextAc="seek">
              <p:cTn id="69" restart="whenNotActive" fill="hold" evtFilter="cancelBubble" nodeType="interactiveSeq">
                <p:stCondLst>
                  <p:cond evt="onClick" delay="0">
                    <p:tgtEl>
                      <p:spTgt spid="16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0" fill="hold">
                      <p:stCondLst>
                        <p:cond delay="0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73" dur="10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0"/>
                  </p:tgtEl>
                </p:cond>
              </p:nextCondLst>
            </p:seq>
            <p:seq concurrent="1" nextAc="seek">
              <p:cTn id="74" restart="whenNotActive" fill="hold" evtFilter="cancelBubble" nodeType="interactiveSeq">
                <p:stCondLst>
                  <p:cond evt="onClick" delay="0">
                    <p:tgtEl>
                      <p:spTgt spid="16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5" fill="hold">
                      <p:stCondLst>
                        <p:cond delay="0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1"/>
                  </p:tgtEl>
                </p:cond>
              </p:nextCondLst>
            </p:seq>
            <p:seq concurrent="1" nextAc="seek">
              <p:cTn id="80" restart="whenNotActive" fill="hold" evtFilter="cancelBubble" nodeType="interactiveSeq">
                <p:stCondLst>
                  <p:cond evt="onClick" delay="0">
                    <p:tgtEl>
                      <p:spTgt spid="16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1" fill="hold">
                      <p:stCondLst>
                        <p:cond delay="0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84" dur="10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2"/>
                  </p:tgtEl>
                </p:cond>
              </p:nextCondLst>
            </p:seq>
            <p:seq concurrent="1" nextAc="seek">
              <p:cTn id="85" restart="whenNotActive" fill="hold" evtFilter="cancelBubble" nodeType="interactiveSeq">
                <p:stCondLst>
                  <p:cond evt="onClick" delay="0">
                    <p:tgtEl>
                      <p:spTgt spid="16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6" fill="hold">
                      <p:stCondLst>
                        <p:cond delay="0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89" dur="10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3"/>
                  </p:tgtEl>
                </p:cond>
              </p:nextCondLst>
            </p:seq>
            <p:seq concurrent="1" nextAc="seek">
              <p:cTn id="90" restart="whenNotActive" fill="hold" evtFilter="cancelBubble" nodeType="interactiveSeq">
                <p:stCondLst>
                  <p:cond evt="onClick" delay="0">
                    <p:tgtEl>
                      <p:spTgt spid="16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1" fill="hold">
                      <p:stCondLst>
                        <p:cond delay="0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94" dur="10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4"/>
                  </p:tgtEl>
                </p:cond>
              </p:nextCondLst>
            </p:seq>
            <p:seq concurrent="1" nextAc="seek">
              <p:cTn id="95" restart="whenNotActive" fill="hold" evtFilter="cancelBubble" nodeType="interactiveSeq">
                <p:stCondLst>
                  <p:cond evt="onClick" delay="0">
                    <p:tgtEl>
                      <p:spTgt spid="16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6" fill="hold">
                      <p:stCondLst>
                        <p:cond delay="0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99" dur="10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6"/>
                  </p:tgtEl>
                </p:cond>
              </p:nextCondLst>
            </p:seq>
            <p:seq concurrent="1" nextAc="seek">
              <p:cTn id="100" restart="whenNotActive" fill="hold" evtFilter="cancelBubble" nodeType="interactiveSeq">
                <p:stCondLst>
                  <p:cond evt="onClick" delay="0">
                    <p:tgtEl>
                      <p:spTgt spid="16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1" fill="hold">
                      <p:stCondLst>
                        <p:cond delay="0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04" dur="1000" fill="hold"/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7"/>
                  </p:tgtEl>
                </p:cond>
              </p:nextCondLst>
            </p:seq>
            <p:seq concurrent="1" nextAc="seek">
              <p:cTn id="105" restart="whenNotActive" fill="hold" evtFilter="cancelBubble" nodeType="interactiveSeq">
                <p:stCondLst>
                  <p:cond evt="onClick" delay="0">
                    <p:tgtEl>
                      <p:spTgt spid="16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6" fill="hold">
                      <p:stCondLst>
                        <p:cond delay="0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0" dur="500"/>
                                        <p:tgtEl>
                                          <p:spTgt spid="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8"/>
                  </p:tgtEl>
                </p:cond>
              </p:nextCondLst>
            </p:seq>
            <p:seq concurrent="1" nextAc="seek">
              <p:cTn id="111" restart="whenNotActive" fill="hold" evtFilter="cancelBubble" nodeType="interactiveSeq">
                <p:stCondLst>
                  <p:cond evt="onClick" delay="0">
                    <p:tgtEl>
                      <p:spTgt spid="16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2" fill="hold">
                      <p:stCondLst>
                        <p:cond delay="0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15" dur="10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9"/>
                  </p:tgtEl>
                </p:cond>
              </p:nextCondLst>
            </p:seq>
            <p:seq concurrent="1" nextAc="seek">
              <p:cTn id="116" restart="whenNotActive" fill="hold" evtFilter="cancelBubble" nodeType="interactiveSeq">
                <p:stCondLst>
                  <p:cond evt="onClick" delay="0">
                    <p:tgtEl>
                      <p:spTgt spid="17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7" fill="hold">
                      <p:stCondLst>
                        <p:cond delay="0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20" dur="10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0"/>
                  </p:tgtEl>
                </p:cond>
              </p:nextCondLst>
            </p:seq>
            <p:seq concurrent="1" nextAc="seek">
              <p:cTn id="121" restart="whenNotActive" fill="hold" evtFilter="cancelBubble" nodeType="interactiveSeq">
                <p:stCondLst>
                  <p:cond evt="onClick" delay="0">
                    <p:tgtEl>
                      <p:spTgt spid="17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2" fill="hold">
                      <p:stCondLst>
                        <p:cond delay="0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25" dur="1000" fill="hold"/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1"/>
                  </p:tgtEl>
                </p:cond>
              </p:nextCondLst>
            </p:seq>
            <p:seq concurrent="1" nextAc="seek">
              <p:cTn id="126" restart="whenNotActive" fill="hold" evtFilter="cancelBubble" nodeType="interactiveSeq">
                <p:stCondLst>
                  <p:cond evt="onClick" delay="0">
                    <p:tgtEl>
                      <p:spTgt spid="17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7" fill="hold">
                      <p:stCondLst>
                        <p:cond delay="0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30" dur="1000" fill="hold"/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2"/>
                  </p:tgtEl>
                </p:cond>
              </p:nextCondLst>
            </p:seq>
            <p:seq concurrent="1" nextAc="seek">
              <p:cTn id="131" restart="whenNotActive" fill="hold" evtFilter="cancelBubble" nodeType="interactiveSeq">
                <p:stCondLst>
                  <p:cond evt="onClick" delay="0">
                    <p:tgtEl>
                      <p:spTgt spid="17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2" fill="hold">
                      <p:stCondLst>
                        <p:cond delay="0"/>
                      </p:stCondLst>
                      <p:childTnLst>
                        <p:par>
                          <p:cTn id="133" fill="hold">
                            <p:stCondLst>
                              <p:cond delay="0"/>
                            </p:stCondLst>
                            <p:childTnLst>
                              <p:par>
                                <p:cTn id="134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35" dur="1000" fill="hold"/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3"/>
                  </p:tgtEl>
                </p:cond>
              </p:nextCondLst>
            </p:seq>
            <p:seq concurrent="1" nextAc="seek">
              <p:cTn id="136" restart="whenNotActive" fill="hold" evtFilter="cancelBubble" nodeType="interactiveSeq">
                <p:stCondLst>
                  <p:cond evt="onClick" delay="0">
                    <p:tgtEl>
                      <p:spTgt spid="17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7" fill="hold">
                      <p:stCondLst>
                        <p:cond delay="0"/>
                      </p:stCondLst>
                      <p:childTnLst>
                        <p:par>
                          <p:cTn id="138" fill="hold">
                            <p:stCondLst>
                              <p:cond delay="0"/>
                            </p:stCondLst>
                            <p:childTnLst>
                              <p:par>
                                <p:cTn id="139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40" dur="1000" fill="hold"/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4"/>
                  </p:tgtEl>
                </p:cond>
              </p:nextCondLst>
            </p:seq>
            <p:seq concurrent="1" nextAc="seek">
              <p:cTn id="141" restart="whenNotActive" fill="hold" evtFilter="cancelBubble" nodeType="interactiveSeq">
                <p:stCondLst>
                  <p:cond evt="onClick" delay="0">
                    <p:tgtEl>
                      <p:spTgt spid="17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2" fill="hold">
                      <p:stCondLst>
                        <p:cond delay="0"/>
                      </p:stCondLst>
                      <p:childTnLst>
                        <p:par>
                          <p:cTn id="143" fill="hold">
                            <p:stCondLst>
                              <p:cond delay="0"/>
                            </p:stCondLst>
                            <p:childTnLst>
                              <p:par>
                                <p:cTn id="144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45" dur="1000" fill="hold"/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5"/>
                  </p:tgtEl>
                </p:cond>
              </p:nextCondLst>
            </p:seq>
            <p:seq concurrent="1" nextAc="seek">
              <p:cTn id="146" restart="whenNotActive" fill="hold" evtFilter="cancelBubble" nodeType="interactiveSeq">
                <p:stCondLst>
                  <p:cond evt="onClick" delay="0">
                    <p:tgtEl>
                      <p:spTgt spid="17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7" fill="hold">
                      <p:stCondLst>
                        <p:cond delay="0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50" dur="1000" fill="hold"/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6"/>
                  </p:tgtEl>
                </p:cond>
              </p:nextCondLst>
            </p:seq>
            <p:seq concurrent="1" nextAc="seek">
              <p:cTn id="151" restart="whenNotActive" fill="hold" evtFilter="cancelBubble" nodeType="interactiveSeq">
                <p:stCondLst>
                  <p:cond evt="onClick" delay="0">
                    <p:tgtEl>
                      <p:spTgt spid="17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2" fill="hold">
                      <p:stCondLst>
                        <p:cond delay="0"/>
                      </p:stCondLst>
                      <p:childTnLst>
                        <p:par>
                          <p:cTn id="153" fill="hold">
                            <p:stCondLst>
                              <p:cond delay="0"/>
                            </p:stCondLst>
                            <p:childTnLst>
                              <p:par>
                                <p:cTn id="154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55" dur="100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7"/>
                  </p:tgtEl>
                </p:cond>
              </p:nextCondLst>
            </p:seq>
            <p:seq concurrent="1" nextAc="seek">
              <p:cTn id="156" restart="whenNotActive" fill="hold" evtFilter="cancelBubble" nodeType="interactiveSeq">
                <p:stCondLst>
                  <p:cond evt="onClick" delay="0">
                    <p:tgtEl>
                      <p:spTgt spid="17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7" fill="hold">
                      <p:stCondLst>
                        <p:cond delay="0"/>
                      </p:stCondLst>
                      <p:childTnLst>
                        <p:par>
                          <p:cTn id="158" fill="hold">
                            <p:stCondLst>
                              <p:cond delay="0"/>
                            </p:stCondLst>
                            <p:childTnLst>
                              <p:par>
                                <p:cTn id="159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60" dur="1000" fill="hold"/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8"/>
                  </p:tgtEl>
                </p:cond>
              </p:nextCondLst>
            </p:seq>
            <p:seq concurrent="1" nextAc="seek">
              <p:cTn id="161" restart="whenNotActive" fill="hold" evtFilter="cancelBubble" nodeType="interactiveSeq">
                <p:stCondLst>
                  <p:cond evt="onClick" delay="0">
                    <p:tgtEl>
                      <p:spTgt spid="17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2" fill="hold">
                      <p:stCondLst>
                        <p:cond delay="0"/>
                      </p:stCondLst>
                      <p:childTnLst>
                        <p:par>
                          <p:cTn id="163" fill="hold">
                            <p:stCondLst>
                              <p:cond delay="0"/>
                            </p:stCondLst>
                            <p:childTnLst>
                              <p:par>
                                <p:cTn id="164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65" dur="1000" fill="hold"/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9"/>
                  </p:tgtEl>
                </p:cond>
              </p:nextCondLst>
            </p:seq>
            <p:seq concurrent="1" nextAc="seek">
              <p:cTn id="166" restart="whenNotActive" fill="hold" evtFilter="cancelBubble" nodeType="interactiveSeq">
                <p:stCondLst>
                  <p:cond evt="onClick" delay="0">
                    <p:tgtEl>
                      <p:spTgt spid="18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7" fill="hold">
                      <p:stCondLst>
                        <p:cond delay="0"/>
                      </p:stCondLst>
                      <p:childTnLst>
                        <p:par>
                          <p:cTn id="168" fill="hold">
                            <p:stCondLst>
                              <p:cond delay="0"/>
                            </p:stCondLst>
                            <p:childTnLst>
                              <p:par>
                                <p:cTn id="169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70" dur="1000" fill="hold"/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0"/>
                  </p:tgtEl>
                </p:cond>
              </p:nextCondLst>
            </p:seq>
            <p:seq concurrent="1" nextAc="seek">
              <p:cTn id="171" restart="whenNotActive" fill="hold" evtFilter="cancelBubble" nodeType="interactiveSeq">
                <p:stCondLst>
                  <p:cond evt="onClick" delay="0">
                    <p:tgtEl>
                      <p:spTgt spid="16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2" fill="hold">
                      <p:stCondLst>
                        <p:cond delay="0"/>
                      </p:stCondLst>
                      <p:childTnLst>
                        <p:par>
                          <p:cTn id="173" fill="hold">
                            <p:stCondLst>
                              <p:cond delay="0"/>
                            </p:stCondLst>
                            <p:childTnLst>
                              <p:par>
                                <p:cTn id="17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6" dur="500"/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7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9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5"/>
                  </p:tgtEl>
                </p:cond>
              </p:nextCondLst>
            </p:seq>
          </p:childTnLst>
        </p:cTn>
      </p:par>
    </p:tnLst>
    <p:bldLst>
      <p:bldP spid="148" grpId="0" animBg="1"/>
      <p:bldP spid="149" grpId="0" animBg="1"/>
      <p:bldP spid="150" grpId="0" animBg="1"/>
      <p:bldP spid="151" grpId="0" animBg="1"/>
      <p:bldP spid="152" grpId="0" animBg="1"/>
      <p:bldP spid="154" grpId="0" animBg="1"/>
      <p:bldP spid="155" grpId="0" animBg="1"/>
      <p:bldP spid="156" grpId="0" animBg="1"/>
      <p:bldP spid="157" grpId="0" animBg="1"/>
      <p:bldP spid="158" grpId="0" animBg="1"/>
      <p:bldP spid="159" grpId="0" animBg="1"/>
      <p:bldP spid="160" grpId="0" animBg="1"/>
      <p:bldP spid="162" grpId="0" animBg="1"/>
      <p:bldP spid="163" grpId="0" animBg="1"/>
      <p:bldP spid="164" grpId="0" animBg="1"/>
      <p:bldP spid="166" grpId="0" animBg="1"/>
      <p:bldP spid="167" grpId="0" animBg="1"/>
      <p:bldP spid="169" grpId="0" animBg="1"/>
      <p:bldP spid="170" grpId="0" animBg="1"/>
      <p:bldP spid="171" grpId="0" animBg="1"/>
      <p:bldP spid="172" grpId="0" animBg="1"/>
      <p:bldP spid="173" grpId="0" animBg="1"/>
      <p:bldP spid="174" grpId="0" animBg="1"/>
      <p:bldP spid="175" grpId="0" animBg="1"/>
      <p:bldP spid="176" grpId="0" animBg="1"/>
      <p:bldP spid="177" grpId="0" animBg="1"/>
      <p:bldP spid="178" grpId="0" animBg="1"/>
      <p:bldP spid="179" grpId="0" animBg="1"/>
      <p:bldP spid="180" grpId="0" animBg="1"/>
    </p:bldLst>
  </p:timing>
</p:sld>
</file>

<file path=ppt/theme/theme1.xml><?xml version="1.0" encoding="utf-8"?>
<a:theme xmlns:a="http://schemas.openxmlformats.org/drawingml/2006/main" name="prir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761</TotalTime>
  <Words>949</Words>
  <Application>Microsoft Office PowerPoint</Application>
  <PresentationFormat>Экран (4:3)</PresentationFormat>
  <Paragraphs>753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prir</vt:lpstr>
      <vt:lpstr>Интерактивный кроссворд с использованием клавиатуры «По страницам красной книги. Животные»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Интернет ресурсы: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Home</dc:creator>
  <cp:lastModifiedBy>Home</cp:lastModifiedBy>
  <cp:revision>76</cp:revision>
  <dcterms:created xsi:type="dcterms:W3CDTF">2012-04-09T11:04:32Z</dcterms:created>
  <dcterms:modified xsi:type="dcterms:W3CDTF">2012-04-17T06:03:02Z</dcterms:modified>
</cp:coreProperties>
</file>