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72" r:id="rId11"/>
    <p:sldId id="260" r:id="rId12"/>
    <p:sldId id="261" r:id="rId13"/>
    <p:sldId id="262" r:id="rId14"/>
    <p:sldId id="273" r:id="rId15"/>
    <p:sldId id="263" r:id="rId16"/>
    <p:sldId id="264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4552E3-9CD7-4EF8-9DAD-CC9F85B02874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DF49D2-E146-483B-9192-01634EEB48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272" y="548680"/>
            <a:ext cx="7772400" cy="1163215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Шейпинг - юни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933056"/>
            <a:ext cx="3995936" cy="2167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Выполнила работу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Ученица 10 класса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МБОУ «СОШ № 5»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Курышина Елизавета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1" b="13597"/>
          <a:stretch/>
        </p:blipFill>
        <p:spPr>
          <a:xfrm>
            <a:off x="467544" y="2815141"/>
            <a:ext cx="4032448" cy="38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584175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Исходя из этого в 1994 году была созданы специальные экспериментальные группы.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4104456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>
                <a:solidFill>
                  <a:srgbClr val="7030A0"/>
                </a:solidFill>
              </a:rPr>
              <a:t>Первая группа состояла из учащихся 3 и 4 классов (всего 21 девочка), которые занимались по специально разработанной программе с учетом возрастных особенностей детского организма и направленной на формирование нового стереотипа работы опорно-двигательной системы, отражающего включение дополнительных механизмов компенсации нарушенных функций. </a:t>
            </a:r>
          </a:p>
          <a:p>
            <a:endParaRPr lang="ru-RU" sz="2100" dirty="0">
              <a:solidFill>
                <a:srgbClr val="7030A0"/>
              </a:solidFill>
            </a:endParaRPr>
          </a:p>
          <a:p>
            <a:r>
              <a:rPr lang="ru-RU" sz="2100" dirty="0">
                <a:solidFill>
                  <a:srgbClr val="7030A0"/>
                </a:solidFill>
              </a:rPr>
              <a:t>Вторая группа состояла из учащихся 8-11 классов (всего 163 девочки), которая занималась по специальной шейпинг–программе с элементами хореографии.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r="1654" b="4253"/>
          <a:stretch/>
        </p:blipFill>
        <p:spPr>
          <a:xfrm>
            <a:off x="4499992" y="1244633"/>
            <a:ext cx="2818815" cy="342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36" y="4635026"/>
            <a:ext cx="3302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5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58395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Все девочки представляли собой случайную выборку здоровых детей, обучающихся в школе. Предварительный отбор девочек проводил школьный врач с согласия родителей. Занятия проводились 3 раза в неделю в течение 8 месяцев под контролем тренеров ФШ, врачей ФШ, врачей-специалистов и научных сотрудников кафедры спортивной медицины Санкт-Петербургского медицинского института и СПбНИИЭТИНа (Санкт-Петербургский научно-исследовательский институт экспертирзы трудоспособности и организации труда инвалидов).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Для этих групп была создана специальная программа комплексного исследования, которая было построена таким образом, что одна часть позволяла объективизировать состояние собственно опорно–двигательного аппарата (рентгенологическое, электромиографическое, биомеханическое исследование, статокинезиметрия), другая - состояние нервной системы, включая орган зрения (электроэнцефалография, реоэнцефалография, полиграфия, офтальмологические методики); третья - состояние системы кровообращения и системы дыхания (кардиомониторирование, велоэргометрия, центральная гемодинамика, функция внешнего дыхания). Каждая группа методик дополнялась собственно осмотрами </a:t>
            </a:r>
            <a:r>
              <a:rPr lang="ru-RU" dirty="0" smtClean="0">
                <a:solidFill>
                  <a:schemeClr val="tx1"/>
                </a:solidFill>
              </a:rPr>
              <a:t>врачами-специалистами.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08912" cy="59115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 итогам комплексного обследования девочек до начала занятий было отмечено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практически все исследованные имели нарушения функций опорно–двигательного аппарата, обусловленные различными нарушениями осанки, плоскостопием, дегенеративно–дистрофическими поражениями и слабостью мышечно– связочного звена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 нарушения в большинстве случаев компенсированы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функции опорно–двигательного аппарата сказывается также наличие функциональных расстройств со стороны нервной системы и системы кровообращения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 имеющиеся расстройства обусловлены иррациональным режимом без учета возрастных особенностей, отсутствием регулируемых тренировочных нагрузок, развивающих опорно-двигательный аппарат, сердечно-сосудистую и дыхательную системы;</a:t>
            </a:r>
          </a:p>
        </p:txBody>
      </p:sp>
    </p:spTree>
    <p:extLst>
      <p:ext uri="{BB962C8B-B14F-4D97-AF65-F5344CB8AC3E}">
        <p14:creationId xmlns:p14="http://schemas.microsoft.com/office/powerpoint/2010/main" val="38369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302433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Занятия проводились в течение 30 минут с 3 инструкторами, различными по сложности, таким образом, дозируя нагрузку. Девочки разделялись по возрасту (до 10 лет, с 11 до 15 лет, с 15 до 18 лет), учитывалось их состояние здоровья, половое развитие, функциональное состояние, развитие координации. В процессе занятий проводился контроль за антропометрическими параметрами, оценивалось половое созревание, составлялся рацион питания и осуществлялся динамический контроль за состоянием самочувствия и физического здоровья каждой группы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598"/>
            <a:ext cx="2977636" cy="34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13950"/>
          <a:stretch/>
        </p:blipFill>
        <p:spPr bwMode="auto">
          <a:xfrm>
            <a:off x="5639728" y="4422389"/>
            <a:ext cx="3504272" cy="2435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6164" r="3868" b="6064"/>
          <a:stretch/>
        </p:blipFill>
        <p:spPr bwMode="auto">
          <a:xfrm>
            <a:off x="2482878" y="3375580"/>
            <a:ext cx="3156287" cy="209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424936" cy="30243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При контрольных опросах обследуемых через один, три, пять, восемь месяцев после начала занятий все девочки отмечали субъективное улучшение самочувствия, коррекцию веса, повышение работоспособности интеллектуальной и физической, увеличение силы мышц, что связано с активной разработкой мышечно–связочного аппарата, улучшением координационных отношений мышц–антогонистов. В пользу этого говорит и объективная информация при повторных исследованиях.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18614"/>
          <a:stretch/>
        </p:blipFill>
        <p:spPr>
          <a:xfrm>
            <a:off x="0" y="3159842"/>
            <a:ext cx="3563888" cy="367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3355068"/>
            <a:ext cx="4968552" cy="34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9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5112568" cy="655272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 динамическом электромиографическом исследовании у 90% занимающихся было обнаружено достоверное улучшение состояния нервно–мышечного аппарата, снизилась амплитуда биоэлектрической активности в мышцах верхних конечностях при дозированной нагрузке, что указывало на достоверное увеличение мышечной силы( в среднем на 35-40%). А тренировка мышечного корсета с помощью специальных упражнений способствовала профилактике нарушений осанки, исправлению имеющихся нарушений, что не влияло на уровень адаптированности и компенсированности во время занятий. У девочек, которые прекращали занятия через 3 месяца, по личным мотивам, отмечались положительные изменения со стороны состояния здоровья, но новый стереотип работы опорно–двигательной системы не сформировался.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148064" y="620688"/>
            <a:ext cx="380165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8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496944" cy="41764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Таким образом, можно </a:t>
            </a:r>
            <a:r>
              <a:rPr lang="ru-RU" dirty="0" smtClean="0">
                <a:solidFill>
                  <a:schemeClr val="tx1"/>
                </a:solidFill>
              </a:rPr>
              <a:t>убедиться, как положительно и эффективно влияют занятия шейпингом на организм девушек-подростков.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считаю, что это лучший способ подкорректировать свою фигуру. И я с удовольствием займусь шейпингом-юни.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Надеюсь, у Вас возникла такая же идея, если да, то вперед к мечте о красивой фигуре, вперед к этому спорту, к шейпингу 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13352"/>
            <a:ext cx="3924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03175"/>
          </a:xfrm>
        </p:spPr>
        <p:txBody>
          <a:bodyPr/>
          <a:lstStyle/>
          <a:p>
            <a:r>
              <a:rPr lang="ru-RU" dirty="0" smtClean="0"/>
              <a:t>Цель работы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964488" cy="47525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Познакомиться с технологией «Шейпинг-юни».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Выяснить, почему эта программа так популярна и полезна.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Убедиться в необходимости этой технологии на примерах.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Подчеркнуть для себя особенности «Шейпинг-юни».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Сделать соответствующие выводы.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136904" cy="59115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Многие родители серьёзно озабочены вопросом - куда, в какой вид спорта отдать своё чадо? Беспокоящиеся о своих дочерях, они справедливо полагают, что чем большим числом занятий будет загружена их дочь, тем меньше вероятность того, что она "начнёт заниматься глупостями". И с точки зрения полезности здесь почти вне конкуренции спорт - и ребёнок занят, и для его здоровья это неплохо. Только вот куда её записать?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Решая </a:t>
            </a:r>
            <a:r>
              <a:rPr lang="ru-RU" sz="2000" dirty="0">
                <a:solidFill>
                  <a:srgbClr val="002060"/>
                </a:solidFill>
              </a:rPr>
              <a:t>отдать вашу дочь на занятия шейпингом, вы должны знать, что шейпинг позволит вам быть спокойными за свою дочь, как с точки зрения адекватности нагрузок для её организма, так и с точки зрения адекватности питания. Поверьте, в подростковом возрасте, когда формируется организм будущей матери, это архиважно.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4653136"/>
            <a:ext cx="3828273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12585"/>
            <a:ext cx="3024336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6660232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Педагогам хорошо известно, что девочки подросткового возраста могут вести себя неадекватно с точки зрения взрослых. Они часто стараются подражать зачастую "явно не идеальным" кумирам во всём - от одежды и причёски до фигуры. По этой причине именно с юного возраста у девочек часто начинают формироваться неприятные для будущих женщин комплексы - комплексы неполноценности. Они появляются оттого, что девочка вдруг, и часто безосновательно с точки зрения взрослых, начинает считать, что "фигура у неё никуда", "что нос у неё слишком большой или, наоборот, слишком маленький" и т.д. и т.п. А, если она вдруг однажды заявит, что у неё явно дурная наследственность, то, поверьте, поволноваться придётся уже и вам - родителям, судорожно ища экспертов, которые или подтвердят, или опровергнут эти "дочкины предположения". И хорошо, если родителям удастся перевести девочку в этот период в активную жизненную позицию по исправлению действительно имеющихся недостатков. А, если не удастся? То жди проблем.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96" y="260648"/>
            <a:ext cx="2016893" cy="281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7442"/>
          <a:stretch/>
        </p:blipFill>
        <p:spPr>
          <a:xfrm>
            <a:off x="6659563" y="3212976"/>
            <a:ext cx="2382160" cy="343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868144" cy="629208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Мысли "о безысходности" у подростков - вещь вполне объяснимая. Недостаток жизненного опыта в этом возрасте не даёт им возможности решить, что с проблемой надо просто бороться и победить. Если решение на борьбу подростком принято, то у родителей уже появляются шансы на помощь своей дочери в формировании у неё активных методов решения жизненных проблем, что ей так пригодится в жизни. В этот период очень важна помощь опытного педагога, который, во-первых, знает, что такие проблемы у подростков существуют, во-вторых, знает - как влиять на подростка, и, в-третьих, обладает знаниями и умениями по успешному решению "подростковых" проблем. Но, если этот "трудный момент" в жизни подростка прозевать, то можно столкнуться с тем, что девочка будет искать себе не активный образ жизни.</a:t>
            </a:r>
          </a:p>
          <a:p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Шейпинг в вопросах формирования активной жизненной позиции у девочек, пожалуй, вне конкуренции.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-1596" r="16165" b="5133"/>
          <a:stretch/>
        </p:blipFill>
        <p:spPr>
          <a:xfrm>
            <a:off x="107504" y="0"/>
            <a:ext cx="3056610" cy="312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3653825"/>
            <a:ext cx="3270264" cy="247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374441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Может возникнуть законный вопрос - а почему собственно шейпинг вне конкуренции в вопросах формирования активной жизненной позиции у девочек?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Всё просто. Шейпинг - это, пожалуй, единственная из современных оздоровительных систем, не считая йоги, которая ставит основной своей целью достижение человеком гармоничного физического и духовного совершенства, а не развитие какого-либо одного (или нескольких) умений, навыков или качеств, что типично для многих видов спорта. И, если в йоге физическое развитие подчинено задачам духовного, то в шейпинге эти два вида совершенствования достигаются (в идеале) просто в разные возрастные периоды жизни человека.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3" y="3933056"/>
            <a:ext cx="4242048" cy="282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6" y="3981031"/>
            <a:ext cx="4170040" cy="277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2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5688632" cy="65253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Для подростков главной шейпинг-задачей является физическое развитие, так как духовное развитие предполагает наличие у человека значительного жизненного опыта, которого у подростков по понятным причинам нет. Эта шейпинг-логика взята не "с потолка", а из жизни, так как статистика свидетельствует, что девочки-подростки озабочены в первую очередь своей фигурой. Так, например, в крупных городах уже в 11-летнем возрасте до 40% девочек ограничивают себя в еде, а к 15-летнему возрасту число девочек, сидящих на диете, превышает 50%. При этом, большинство из них, с точки зрения врачей, на самом деле не страдают избыточным весом (вес тела примерно у 25% подростков из числа сидящих на диете - нормальный, а у 10% даже ниже нормы). Поэтому, когда девочки узнают, что есть такая "физкультура", которая предназначена специально для </a:t>
            </a:r>
            <a:r>
              <a:rPr lang="ru-RU" sz="2000" dirty="0" smtClean="0">
                <a:solidFill>
                  <a:srgbClr val="002060"/>
                </a:solidFill>
              </a:rPr>
              <a:t>«красивой фигуры », </a:t>
            </a:r>
            <a:r>
              <a:rPr lang="ru-RU" sz="2000" dirty="0">
                <a:solidFill>
                  <a:srgbClr val="002060"/>
                </a:solidFill>
              </a:rPr>
              <a:t>то они с большим интересом приходят на занятия шейпингом.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79" y="23214"/>
            <a:ext cx="2750286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83" y="4586486"/>
            <a:ext cx="3403017" cy="227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5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09601"/>
            <a:ext cx="8496944" cy="1379239"/>
          </a:xfrm>
        </p:spPr>
        <p:txBody>
          <a:bodyPr/>
          <a:lstStyle/>
          <a:p>
            <a:r>
              <a:rPr lang="ru-RU" sz="2800" dirty="0"/>
              <a:t>Цель этой шейпинг-технологии - гармоничное физическое развитие ребёнка. Принципиальными особенностями «Шейпинг-ЮНИ» являются 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280920" cy="39673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учет биологического возраста ребёнка при назначении программы тренировки;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уровень нагрузок рассчитывается исходя из особенностей их физического и полового развития;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нормы и рекомендации по питанию построены в соответствии с особенностями детского и подросткового периода.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720080"/>
          </a:xfrm>
        </p:spPr>
        <p:txBody>
          <a:bodyPr/>
          <a:lstStyle/>
          <a:p>
            <a:r>
              <a:rPr lang="ru-RU" sz="3200" dirty="0"/>
              <a:t>ШЕЙПИНГ-ЮНИ. ВРАЧЕБНЫЙ АСПЕКТ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8" y="1340768"/>
            <a:ext cx="6480720" cy="5184576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Создание специальной программы для детей и подростков было продиктовано высоким интересом этой возрастной группы к шейпингу. Количество детей и подростков, посещающих шейпинг-занятия, постоянно растет, составляя в среднем около 25% от общего количества занимающихся шейпингом. </a:t>
            </a: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Большинство подростков перед тренерами ставят задачи по совершенствованию форм тела. При индивидуальном же обследовании в основной своей массе они нуждаются в проведении общего оздоровления: повышении сопротивляемости организма, укреплении состояния здоровья и т.д. Около 90 % из них страдают диагностированными хроническими заболеваниями, большая половина среди детей (до 10 лет) - нарушениями осанки и сколиозами, среди подростков (от 10 до 18 дет) - ожирением I степени, столько же имеют низкий уровень физической работоспособности.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63" y="1700808"/>
            <a:ext cx="2577362" cy="393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47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</TotalTime>
  <Words>1581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Шейпинг - юни</vt:lpstr>
      <vt:lpstr>Цель работы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этой шейпинг-технологии - гармоничное физическое развитие ребёнка. Принципиальными особенностями «Шейпинг-ЮНИ» являются :</vt:lpstr>
      <vt:lpstr>ШЕЙПИНГ-ЮНИ. ВРАЧЕБНЫЙ АСПЕКТ</vt:lpstr>
      <vt:lpstr>Исходя из этого в 1994 году была созданы специальные экспериментальные группы.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Шейпинг - юни</dc:title>
  <dc:creator>Ростишка</dc:creator>
  <cp:lastModifiedBy>Ростишка</cp:lastModifiedBy>
  <cp:revision>12</cp:revision>
  <dcterms:created xsi:type="dcterms:W3CDTF">2013-11-23T18:33:39Z</dcterms:created>
  <dcterms:modified xsi:type="dcterms:W3CDTF">2013-11-24T10:10:03Z</dcterms:modified>
</cp:coreProperties>
</file>